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36214" autoAdjust="0"/>
  </p:normalViewPr>
  <p:slideViewPr>
    <p:cSldViewPr snapToGrid="0">
      <p:cViewPr varScale="1">
        <p:scale>
          <a:sx n="23" d="100"/>
          <a:sy n="23" d="100"/>
        </p:scale>
        <p:origin x="219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D1C64E-4BD4-4419-BE77-6A62B55E38C3}"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81BDD141-5DDA-4687-AFB0-C9DB1C26E980}">
      <dgm:prSet/>
      <dgm:spPr/>
      <dgm:t>
        <a:bodyPr/>
        <a:lstStyle/>
        <a:p>
          <a:r>
            <a:rPr lang="en-GB" b="0" i="0"/>
            <a:t>These days, the role that technology plays in practically every facet of life</a:t>
          </a:r>
          <a:endParaRPr lang="en-US"/>
        </a:p>
      </dgm:t>
    </dgm:pt>
    <dgm:pt modelId="{900D5409-87CC-49BB-A1B7-D4ABE6E18A1E}" type="parTrans" cxnId="{3653A904-6472-40F3-8174-62D9DB440671}">
      <dgm:prSet/>
      <dgm:spPr/>
      <dgm:t>
        <a:bodyPr/>
        <a:lstStyle/>
        <a:p>
          <a:endParaRPr lang="en-US"/>
        </a:p>
      </dgm:t>
    </dgm:pt>
    <dgm:pt modelId="{17BF91CB-187D-4C7C-85DD-FF2F9604C02B}" type="sibTrans" cxnId="{3653A904-6472-40F3-8174-62D9DB440671}">
      <dgm:prSet/>
      <dgm:spPr/>
      <dgm:t>
        <a:bodyPr/>
        <a:lstStyle/>
        <a:p>
          <a:endParaRPr lang="en-US"/>
        </a:p>
      </dgm:t>
    </dgm:pt>
    <dgm:pt modelId="{96989B58-B859-4E99-83E6-A9E1113E8640}">
      <dgm:prSet/>
      <dgm:spPr/>
      <dgm:t>
        <a:bodyPr/>
        <a:lstStyle/>
        <a:p>
          <a:r>
            <a:rPr lang="en-GB" b="0" i="0"/>
            <a:t>Even more significantly, the agricultural sector is essential to the functioning of almost every other sector of the economy</a:t>
          </a:r>
          <a:endParaRPr lang="en-US"/>
        </a:p>
      </dgm:t>
    </dgm:pt>
    <dgm:pt modelId="{816335AE-77B8-48EA-A432-86CA9FEDE9A9}" type="parTrans" cxnId="{CFDEF9B6-AE71-4A14-AF25-CEE7D69F6727}">
      <dgm:prSet/>
      <dgm:spPr/>
      <dgm:t>
        <a:bodyPr/>
        <a:lstStyle/>
        <a:p>
          <a:endParaRPr lang="en-US"/>
        </a:p>
      </dgm:t>
    </dgm:pt>
    <dgm:pt modelId="{15776A9F-9363-467E-B4B0-7230BF922C91}" type="sibTrans" cxnId="{CFDEF9B6-AE71-4A14-AF25-CEE7D69F6727}">
      <dgm:prSet/>
      <dgm:spPr/>
      <dgm:t>
        <a:bodyPr/>
        <a:lstStyle/>
        <a:p>
          <a:endParaRPr lang="en-US"/>
        </a:p>
      </dgm:t>
    </dgm:pt>
    <dgm:pt modelId="{7F497151-103D-4813-9C0F-5CCE3D98DC1E}">
      <dgm:prSet/>
      <dgm:spPr/>
      <dgm:t>
        <a:bodyPr/>
        <a:lstStyle/>
        <a:p>
          <a:r>
            <a:rPr lang="en-GB" b="0" i="0"/>
            <a:t>This technique may be used to produce milk as well as a variety of dairy products </a:t>
          </a:r>
          <a:endParaRPr lang="en-US"/>
        </a:p>
      </dgm:t>
    </dgm:pt>
    <dgm:pt modelId="{8BFDF660-83DC-4986-A043-A48D62A7E422}" type="parTrans" cxnId="{71AD0955-D340-4C9E-A680-D67B24E5E793}">
      <dgm:prSet/>
      <dgm:spPr/>
      <dgm:t>
        <a:bodyPr/>
        <a:lstStyle/>
        <a:p>
          <a:endParaRPr lang="en-US"/>
        </a:p>
      </dgm:t>
    </dgm:pt>
    <dgm:pt modelId="{1C0F0C90-193B-4036-8904-970E3669AFD6}" type="sibTrans" cxnId="{71AD0955-D340-4C9E-A680-D67B24E5E793}">
      <dgm:prSet/>
      <dgm:spPr/>
      <dgm:t>
        <a:bodyPr/>
        <a:lstStyle/>
        <a:p>
          <a:endParaRPr lang="en-US"/>
        </a:p>
      </dgm:t>
    </dgm:pt>
    <dgm:pt modelId="{4DD47EEB-CF3D-4B22-ACB7-159FAD6B7239}" type="pres">
      <dgm:prSet presAssocID="{1FD1C64E-4BD4-4419-BE77-6A62B55E38C3}" presName="outerComposite" presStyleCnt="0">
        <dgm:presLayoutVars>
          <dgm:chMax val="5"/>
          <dgm:dir/>
          <dgm:resizeHandles val="exact"/>
        </dgm:presLayoutVars>
      </dgm:prSet>
      <dgm:spPr/>
    </dgm:pt>
    <dgm:pt modelId="{7E588CFA-81A6-4476-B086-1F0D0EF8DA73}" type="pres">
      <dgm:prSet presAssocID="{1FD1C64E-4BD4-4419-BE77-6A62B55E38C3}" presName="dummyMaxCanvas" presStyleCnt="0">
        <dgm:presLayoutVars/>
      </dgm:prSet>
      <dgm:spPr/>
    </dgm:pt>
    <dgm:pt modelId="{B08CF3C1-F0D4-4E2E-A59D-FAD5EB8C9E7F}" type="pres">
      <dgm:prSet presAssocID="{1FD1C64E-4BD4-4419-BE77-6A62B55E38C3}" presName="ThreeNodes_1" presStyleLbl="node1" presStyleIdx="0" presStyleCnt="3">
        <dgm:presLayoutVars>
          <dgm:bulletEnabled val="1"/>
        </dgm:presLayoutVars>
      </dgm:prSet>
      <dgm:spPr/>
    </dgm:pt>
    <dgm:pt modelId="{CC46A4CF-15CF-43FF-AB12-A40E7A425F8B}" type="pres">
      <dgm:prSet presAssocID="{1FD1C64E-4BD4-4419-BE77-6A62B55E38C3}" presName="ThreeNodes_2" presStyleLbl="node1" presStyleIdx="1" presStyleCnt="3">
        <dgm:presLayoutVars>
          <dgm:bulletEnabled val="1"/>
        </dgm:presLayoutVars>
      </dgm:prSet>
      <dgm:spPr/>
    </dgm:pt>
    <dgm:pt modelId="{DD16B4BE-F0AC-4A21-984B-85CB12E55A9C}" type="pres">
      <dgm:prSet presAssocID="{1FD1C64E-4BD4-4419-BE77-6A62B55E38C3}" presName="ThreeNodes_3" presStyleLbl="node1" presStyleIdx="2" presStyleCnt="3">
        <dgm:presLayoutVars>
          <dgm:bulletEnabled val="1"/>
        </dgm:presLayoutVars>
      </dgm:prSet>
      <dgm:spPr/>
    </dgm:pt>
    <dgm:pt modelId="{DE25605D-7FCB-4F1D-94C6-BD8ECA4B4474}" type="pres">
      <dgm:prSet presAssocID="{1FD1C64E-4BD4-4419-BE77-6A62B55E38C3}" presName="ThreeConn_1-2" presStyleLbl="fgAccFollowNode1" presStyleIdx="0" presStyleCnt="2">
        <dgm:presLayoutVars>
          <dgm:bulletEnabled val="1"/>
        </dgm:presLayoutVars>
      </dgm:prSet>
      <dgm:spPr/>
    </dgm:pt>
    <dgm:pt modelId="{123AEC6E-A499-4816-9D95-9CDEE411D269}" type="pres">
      <dgm:prSet presAssocID="{1FD1C64E-4BD4-4419-BE77-6A62B55E38C3}" presName="ThreeConn_2-3" presStyleLbl="fgAccFollowNode1" presStyleIdx="1" presStyleCnt="2">
        <dgm:presLayoutVars>
          <dgm:bulletEnabled val="1"/>
        </dgm:presLayoutVars>
      </dgm:prSet>
      <dgm:spPr/>
    </dgm:pt>
    <dgm:pt modelId="{4AA9C71C-04C0-4AE0-875D-34CB81EB508E}" type="pres">
      <dgm:prSet presAssocID="{1FD1C64E-4BD4-4419-BE77-6A62B55E38C3}" presName="ThreeNodes_1_text" presStyleLbl="node1" presStyleIdx="2" presStyleCnt="3">
        <dgm:presLayoutVars>
          <dgm:bulletEnabled val="1"/>
        </dgm:presLayoutVars>
      </dgm:prSet>
      <dgm:spPr/>
    </dgm:pt>
    <dgm:pt modelId="{BA58E977-B596-4AE0-B4CF-D80C0E6C3E06}" type="pres">
      <dgm:prSet presAssocID="{1FD1C64E-4BD4-4419-BE77-6A62B55E38C3}" presName="ThreeNodes_2_text" presStyleLbl="node1" presStyleIdx="2" presStyleCnt="3">
        <dgm:presLayoutVars>
          <dgm:bulletEnabled val="1"/>
        </dgm:presLayoutVars>
      </dgm:prSet>
      <dgm:spPr/>
    </dgm:pt>
    <dgm:pt modelId="{DD251F78-48BD-4184-BEB7-C2FF21763471}" type="pres">
      <dgm:prSet presAssocID="{1FD1C64E-4BD4-4419-BE77-6A62B55E38C3}" presName="ThreeNodes_3_text" presStyleLbl="node1" presStyleIdx="2" presStyleCnt="3">
        <dgm:presLayoutVars>
          <dgm:bulletEnabled val="1"/>
        </dgm:presLayoutVars>
      </dgm:prSet>
      <dgm:spPr/>
    </dgm:pt>
  </dgm:ptLst>
  <dgm:cxnLst>
    <dgm:cxn modelId="{3653A904-6472-40F3-8174-62D9DB440671}" srcId="{1FD1C64E-4BD4-4419-BE77-6A62B55E38C3}" destId="{81BDD141-5DDA-4687-AFB0-C9DB1C26E980}" srcOrd="0" destOrd="0" parTransId="{900D5409-87CC-49BB-A1B7-D4ABE6E18A1E}" sibTransId="{17BF91CB-187D-4C7C-85DD-FF2F9604C02B}"/>
    <dgm:cxn modelId="{4098090A-5628-4498-9B42-4FC5CAC303DE}" type="presOf" srcId="{81BDD141-5DDA-4687-AFB0-C9DB1C26E980}" destId="{B08CF3C1-F0D4-4E2E-A59D-FAD5EB8C9E7F}" srcOrd="0" destOrd="0" presId="urn:microsoft.com/office/officeart/2005/8/layout/vProcess5"/>
    <dgm:cxn modelId="{32F97018-286F-4194-9D7E-C834FA2F26FF}" type="presOf" srcId="{7F497151-103D-4813-9C0F-5CCE3D98DC1E}" destId="{DD16B4BE-F0AC-4A21-984B-85CB12E55A9C}" srcOrd="0" destOrd="0" presId="urn:microsoft.com/office/officeart/2005/8/layout/vProcess5"/>
    <dgm:cxn modelId="{8120CB68-1924-44FF-9259-59D28E8610EB}" type="presOf" srcId="{81BDD141-5DDA-4687-AFB0-C9DB1C26E980}" destId="{4AA9C71C-04C0-4AE0-875D-34CB81EB508E}" srcOrd="1" destOrd="0" presId="urn:microsoft.com/office/officeart/2005/8/layout/vProcess5"/>
    <dgm:cxn modelId="{E64E2C4D-546B-437B-BF3A-0C6A1298B0B1}" type="presOf" srcId="{7F497151-103D-4813-9C0F-5CCE3D98DC1E}" destId="{DD251F78-48BD-4184-BEB7-C2FF21763471}" srcOrd="1" destOrd="0" presId="urn:microsoft.com/office/officeart/2005/8/layout/vProcess5"/>
    <dgm:cxn modelId="{07821C50-8417-4FA3-9CEF-03DC8A7F779F}" type="presOf" srcId="{15776A9F-9363-467E-B4B0-7230BF922C91}" destId="{123AEC6E-A499-4816-9D95-9CDEE411D269}" srcOrd="0" destOrd="0" presId="urn:microsoft.com/office/officeart/2005/8/layout/vProcess5"/>
    <dgm:cxn modelId="{317A7853-6794-4DA6-814B-098259551AE4}" type="presOf" srcId="{96989B58-B859-4E99-83E6-A9E1113E8640}" destId="{BA58E977-B596-4AE0-B4CF-D80C0E6C3E06}" srcOrd="1" destOrd="0" presId="urn:microsoft.com/office/officeart/2005/8/layout/vProcess5"/>
    <dgm:cxn modelId="{71AD0955-D340-4C9E-A680-D67B24E5E793}" srcId="{1FD1C64E-4BD4-4419-BE77-6A62B55E38C3}" destId="{7F497151-103D-4813-9C0F-5CCE3D98DC1E}" srcOrd="2" destOrd="0" parTransId="{8BFDF660-83DC-4986-A043-A48D62A7E422}" sibTransId="{1C0F0C90-193B-4036-8904-970E3669AFD6}"/>
    <dgm:cxn modelId="{FF01C67F-CACC-47EE-9B33-C12FA6D15ED8}" type="presOf" srcId="{1FD1C64E-4BD4-4419-BE77-6A62B55E38C3}" destId="{4DD47EEB-CF3D-4B22-ACB7-159FAD6B7239}" srcOrd="0" destOrd="0" presId="urn:microsoft.com/office/officeart/2005/8/layout/vProcess5"/>
    <dgm:cxn modelId="{CFDEF9B6-AE71-4A14-AF25-CEE7D69F6727}" srcId="{1FD1C64E-4BD4-4419-BE77-6A62B55E38C3}" destId="{96989B58-B859-4E99-83E6-A9E1113E8640}" srcOrd="1" destOrd="0" parTransId="{816335AE-77B8-48EA-A432-86CA9FEDE9A9}" sibTransId="{15776A9F-9363-467E-B4B0-7230BF922C91}"/>
    <dgm:cxn modelId="{CFF992B7-EA4E-41FA-BB83-4037CCD30FC8}" type="presOf" srcId="{17BF91CB-187D-4C7C-85DD-FF2F9604C02B}" destId="{DE25605D-7FCB-4F1D-94C6-BD8ECA4B4474}" srcOrd="0" destOrd="0" presId="urn:microsoft.com/office/officeart/2005/8/layout/vProcess5"/>
    <dgm:cxn modelId="{4386A6E4-627E-4109-947F-A510689A7E34}" type="presOf" srcId="{96989B58-B859-4E99-83E6-A9E1113E8640}" destId="{CC46A4CF-15CF-43FF-AB12-A40E7A425F8B}" srcOrd="0" destOrd="0" presId="urn:microsoft.com/office/officeart/2005/8/layout/vProcess5"/>
    <dgm:cxn modelId="{EB89DC95-6FE3-4FEA-9795-59ACC6CA6CC8}" type="presParOf" srcId="{4DD47EEB-CF3D-4B22-ACB7-159FAD6B7239}" destId="{7E588CFA-81A6-4476-B086-1F0D0EF8DA73}" srcOrd="0" destOrd="0" presId="urn:microsoft.com/office/officeart/2005/8/layout/vProcess5"/>
    <dgm:cxn modelId="{FEE7AC71-268F-491D-9063-A56C73AC327F}" type="presParOf" srcId="{4DD47EEB-CF3D-4B22-ACB7-159FAD6B7239}" destId="{B08CF3C1-F0D4-4E2E-A59D-FAD5EB8C9E7F}" srcOrd="1" destOrd="0" presId="urn:microsoft.com/office/officeart/2005/8/layout/vProcess5"/>
    <dgm:cxn modelId="{1230DB97-B7D6-40F2-8188-22166A58E189}" type="presParOf" srcId="{4DD47EEB-CF3D-4B22-ACB7-159FAD6B7239}" destId="{CC46A4CF-15CF-43FF-AB12-A40E7A425F8B}" srcOrd="2" destOrd="0" presId="urn:microsoft.com/office/officeart/2005/8/layout/vProcess5"/>
    <dgm:cxn modelId="{626766CF-010C-4492-853C-BB05F6C0A7DD}" type="presParOf" srcId="{4DD47EEB-CF3D-4B22-ACB7-159FAD6B7239}" destId="{DD16B4BE-F0AC-4A21-984B-85CB12E55A9C}" srcOrd="3" destOrd="0" presId="urn:microsoft.com/office/officeart/2005/8/layout/vProcess5"/>
    <dgm:cxn modelId="{71C3CFD2-5EEB-4F78-8AAF-F5E965DD7594}" type="presParOf" srcId="{4DD47EEB-CF3D-4B22-ACB7-159FAD6B7239}" destId="{DE25605D-7FCB-4F1D-94C6-BD8ECA4B4474}" srcOrd="4" destOrd="0" presId="urn:microsoft.com/office/officeart/2005/8/layout/vProcess5"/>
    <dgm:cxn modelId="{4C4A6EC1-EFE6-43FF-B8C4-F4AA240967E5}" type="presParOf" srcId="{4DD47EEB-CF3D-4B22-ACB7-159FAD6B7239}" destId="{123AEC6E-A499-4816-9D95-9CDEE411D269}" srcOrd="5" destOrd="0" presId="urn:microsoft.com/office/officeart/2005/8/layout/vProcess5"/>
    <dgm:cxn modelId="{FCDE8DA8-AA56-4687-9DC3-F17F4504C999}" type="presParOf" srcId="{4DD47EEB-CF3D-4B22-ACB7-159FAD6B7239}" destId="{4AA9C71C-04C0-4AE0-875D-34CB81EB508E}" srcOrd="6" destOrd="0" presId="urn:microsoft.com/office/officeart/2005/8/layout/vProcess5"/>
    <dgm:cxn modelId="{23BE5057-11FF-471A-A0B7-4CB5E2167F40}" type="presParOf" srcId="{4DD47EEB-CF3D-4B22-ACB7-159FAD6B7239}" destId="{BA58E977-B596-4AE0-B4CF-D80C0E6C3E06}" srcOrd="7" destOrd="0" presId="urn:microsoft.com/office/officeart/2005/8/layout/vProcess5"/>
    <dgm:cxn modelId="{9F317CCB-3A7A-45AD-A187-72413A5DF1A9}" type="presParOf" srcId="{4DD47EEB-CF3D-4B22-ACB7-159FAD6B7239}" destId="{DD251F78-48BD-4184-BEB7-C2FF2176347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314AAB-B5E5-4C46-803C-0BECEB6C6D41}"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9FF458D-0A04-4DDE-AFDF-C24CB21C3760}">
      <dgm:prSet/>
      <dgm:spPr/>
      <dgm:t>
        <a:bodyPr/>
        <a:lstStyle/>
        <a:p>
          <a:r>
            <a:rPr lang="en-GB" b="0" i="0"/>
            <a:t>A cattle management system for tracking the live stocks that are present within a farm</a:t>
          </a:r>
          <a:endParaRPr lang="en-US"/>
        </a:p>
      </dgm:t>
    </dgm:pt>
    <dgm:pt modelId="{420F7F1C-DD7D-48AB-8758-44EE3F6340C0}" type="parTrans" cxnId="{C26B2E1A-D80F-4B68-A80D-6B9D310DE80B}">
      <dgm:prSet/>
      <dgm:spPr/>
      <dgm:t>
        <a:bodyPr/>
        <a:lstStyle/>
        <a:p>
          <a:endParaRPr lang="en-US"/>
        </a:p>
      </dgm:t>
    </dgm:pt>
    <dgm:pt modelId="{176DA0F6-2494-44FC-9E0C-6AD8E1CEC062}" type="sibTrans" cxnId="{C26B2E1A-D80F-4B68-A80D-6B9D310DE80B}">
      <dgm:prSet/>
      <dgm:spPr/>
      <dgm:t>
        <a:bodyPr/>
        <a:lstStyle/>
        <a:p>
          <a:endParaRPr lang="en-US"/>
        </a:p>
      </dgm:t>
    </dgm:pt>
    <dgm:pt modelId="{DF62FC02-33A7-4AB9-BDBE-0FE79C2FEA97}">
      <dgm:prSet/>
      <dgm:spPr/>
      <dgm:t>
        <a:bodyPr/>
        <a:lstStyle/>
        <a:p>
          <a:r>
            <a:rPr lang="en-GB" b="0" i="0"/>
            <a:t>After the deployment of this cattle management system that is planned for this project</a:t>
          </a:r>
          <a:endParaRPr lang="en-US"/>
        </a:p>
      </dgm:t>
    </dgm:pt>
    <dgm:pt modelId="{EE76BCCE-E9C2-49F4-AAEF-C7F1E6772C14}" type="parTrans" cxnId="{1A94AAB8-0A7D-4A68-B776-A7F10B62B6C3}">
      <dgm:prSet/>
      <dgm:spPr/>
      <dgm:t>
        <a:bodyPr/>
        <a:lstStyle/>
        <a:p>
          <a:endParaRPr lang="en-US"/>
        </a:p>
      </dgm:t>
    </dgm:pt>
    <dgm:pt modelId="{D99D81D5-B55F-4AE9-85F2-E8EAC88FB036}" type="sibTrans" cxnId="{1A94AAB8-0A7D-4A68-B776-A7F10B62B6C3}">
      <dgm:prSet/>
      <dgm:spPr/>
      <dgm:t>
        <a:bodyPr/>
        <a:lstStyle/>
        <a:p>
          <a:endParaRPr lang="en-US"/>
        </a:p>
      </dgm:t>
    </dgm:pt>
    <dgm:pt modelId="{B98C7494-A721-482A-95C1-87C21E4D789A}">
      <dgm:prSet/>
      <dgm:spPr/>
      <dgm:t>
        <a:bodyPr/>
        <a:lstStyle/>
        <a:p>
          <a:r>
            <a:rPr lang="en-GB" b="0" i="0"/>
            <a:t>If the administrator of the Cattle Management System uses the findings of this research or the product of this application,</a:t>
          </a:r>
          <a:endParaRPr lang="en-US"/>
        </a:p>
      </dgm:t>
    </dgm:pt>
    <dgm:pt modelId="{B7CE72FD-3FA7-4B3C-8244-68F8753619D8}" type="parTrans" cxnId="{1A7C4E7D-5ADC-4173-87C2-22E25A3B0C97}">
      <dgm:prSet/>
      <dgm:spPr/>
      <dgm:t>
        <a:bodyPr/>
        <a:lstStyle/>
        <a:p>
          <a:endParaRPr lang="en-US"/>
        </a:p>
      </dgm:t>
    </dgm:pt>
    <dgm:pt modelId="{5959F0B3-E8C6-4160-AB81-046D8DEB3A09}" type="sibTrans" cxnId="{1A7C4E7D-5ADC-4173-87C2-22E25A3B0C97}">
      <dgm:prSet/>
      <dgm:spPr/>
      <dgm:t>
        <a:bodyPr/>
        <a:lstStyle/>
        <a:p>
          <a:endParaRPr lang="en-US"/>
        </a:p>
      </dgm:t>
    </dgm:pt>
    <dgm:pt modelId="{8D52902F-3B02-4771-AC5B-01C7CF6D68C8}" type="pres">
      <dgm:prSet presAssocID="{93314AAB-B5E5-4C46-803C-0BECEB6C6D41}" presName="Name0" presStyleCnt="0">
        <dgm:presLayoutVars>
          <dgm:dir/>
          <dgm:animLvl val="lvl"/>
          <dgm:resizeHandles val="exact"/>
        </dgm:presLayoutVars>
      </dgm:prSet>
      <dgm:spPr/>
    </dgm:pt>
    <dgm:pt modelId="{372F99A0-2A0C-469E-AE2D-20D55C9D201F}" type="pres">
      <dgm:prSet presAssocID="{B98C7494-A721-482A-95C1-87C21E4D789A}" presName="boxAndChildren" presStyleCnt="0"/>
      <dgm:spPr/>
    </dgm:pt>
    <dgm:pt modelId="{F3194197-E7A3-4B5E-83AA-1361764F6259}" type="pres">
      <dgm:prSet presAssocID="{B98C7494-A721-482A-95C1-87C21E4D789A}" presName="parentTextBox" presStyleLbl="node1" presStyleIdx="0" presStyleCnt="3"/>
      <dgm:spPr/>
    </dgm:pt>
    <dgm:pt modelId="{36E858BA-3729-456C-965D-B61B53F47497}" type="pres">
      <dgm:prSet presAssocID="{D99D81D5-B55F-4AE9-85F2-E8EAC88FB036}" presName="sp" presStyleCnt="0"/>
      <dgm:spPr/>
    </dgm:pt>
    <dgm:pt modelId="{D1A96217-3578-4151-B50B-AF1824A725A9}" type="pres">
      <dgm:prSet presAssocID="{DF62FC02-33A7-4AB9-BDBE-0FE79C2FEA97}" presName="arrowAndChildren" presStyleCnt="0"/>
      <dgm:spPr/>
    </dgm:pt>
    <dgm:pt modelId="{40669738-B7B4-4F96-8784-B487613D9DA3}" type="pres">
      <dgm:prSet presAssocID="{DF62FC02-33A7-4AB9-BDBE-0FE79C2FEA97}" presName="parentTextArrow" presStyleLbl="node1" presStyleIdx="1" presStyleCnt="3"/>
      <dgm:spPr/>
    </dgm:pt>
    <dgm:pt modelId="{A5BABA94-902F-4194-A958-0E2D1DA549DB}" type="pres">
      <dgm:prSet presAssocID="{176DA0F6-2494-44FC-9E0C-6AD8E1CEC062}" presName="sp" presStyleCnt="0"/>
      <dgm:spPr/>
    </dgm:pt>
    <dgm:pt modelId="{8F0BB530-F947-4708-BF28-DBF5F492AC39}" type="pres">
      <dgm:prSet presAssocID="{09FF458D-0A04-4DDE-AFDF-C24CB21C3760}" presName="arrowAndChildren" presStyleCnt="0"/>
      <dgm:spPr/>
    </dgm:pt>
    <dgm:pt modelId="{EF1DF5D6-868B-4254-ABBD-D63E51A8BB51}" type="pres">
      <dgm:prSet presAssocID="{09FF458D-0A04-4DDE-AFDF-C24CB21C3760}" presName="parentTextArrow" presStyleLbl="node1" presStyleIdx="2" presStyleCnt="3"/>
      <dgm:spPr/>
    </dgm:pt>
  </dgm:ptLst>
  <dgm:cxnLst>
    <dgm:cxn modelId="{2C3B0C07-57D2-4581-A0E2-A1837951C64B}" type="presOf" srcId="{09FF458D-0A04-4DDE-AFDF-C24CB21C3760}" destId="{EF1DF5D6-868B-4254-ABBD-D63E51A8BB51}" srcOrd="0" destOrd="0" presId="urn:microsoft.com/office/officeart/2005/8/layout/process4"/>
    <dgm:cxn modelId="{C26B2E1A-D80F-4B68-A80D-6B9D310DE80B}" srcId="{93314AAB-B5E5-4C46-803C-0BECEB6C6D41}" destId="{09FF458D-0A04-4DDE-AFDF-C24CB21C3760}" srcOrd="0" destOrd="0" parTransId="{420F7F1C-DD7D-48AB-8758-44EE3F6340C0}" sibTransId="{176DA0F6-2494-44FC-9E0C-6AD8E1CEC062}"/>
    <dgm:cxn modelId="{C3EEB72F-9122-44C8-8340-C5086D2775D9}" type="presOf" srcId="{DF62FC02-33A7-4AB9-BDBE-0FE79C2FEA97}" destId="{40669738-B7B4-4F96-8784-B487613D9DA3}" srcOrd="0" destOrd="0" presId="urn:microsoft.com/office/officeart/2005/8/layout/process4"/>
    <dgm:cxn modelId="{E9DD5E7A-4242-4235-8A8F-87CB1CEC63CE}" type="presOf" srcId="{B98C7494-A721-482A-95C1-87C21E4D789A}" destId="{F3194197-E7A3-4B5E-83AA-1361764F6259}" srcOrd="0" destOrd="0" presId="urn:microsoft.com/office/officeart/2005/8/layout/process4"/>
    <dgm:cxn modelId="{1A7C4E7D-5ADC-4173-87C2-22E25A3B0C97}" srcId="{93314AAB-B5E5-4C46-803C-0BECEB6C6D41}" destId="{B98C7494-A721-482A-95C1-87C21E4D789A}" srcOrd="2" destOrd="0" parTransId="{B7CE72FD-3FA7-4B3C-8244-68F8753619D8}" sibTransId="{5959F0B3-E8C6-4160-AB81-046D8DEB3A09}"/>
    <dgm:cxn modelId="{1A94AAB8-0A7D-4A68-B776-A7F10B62B6C3}" srcId="{93314AAB-B5E5-4C46-803C-0BECEB6C6D41}" destId="{DF62FC02-33A7-4AB9-BDBE-0FE79C2FEA97}" srcOrd="1" destOrd="0" parTransId="{EE76BCCE-E9C2-49F4-AAEF-C7F1E6772C14}" sibTransId="{D99D81D5-B55F-4AE9-85F2-E8EAC88FB036}"/>
    <dgm:cxn modelId="{FA49A4E1-C14B-4A70-9963-39C683ED5450}" type="presOf" srcId="{93314AAB-B5E5-4C46-803C-0BECEB6C6D41}" destId="{8D52902F-3B02-4771-AC5B-01C7CF6D68C8}" srcOrd="0" destOrd="0" presId="urn:microsoft.com/office/officeart/2005/8/layout/process4"/>
    <dgm:cxn modelId="{D68D14FB-63EC-499C-BE23-2013F8C0ABFC}" type="presParOf" srcId="{8D52902F-3B02-4771-AC5B-01C7CF6D68C8}" destId="{372F99A0-2A0C-469E-AE2D-20D55C9D201F}" srcOrd="0" destOrd="0" presId="urn:microsoft.com/office/officeart/2005/8/layout/process4"/>
    <dgm:cxn modelId="{731190A8-ABA7-4F87-A335-17C9D416DB8D}" type="presParOf" srcId="{372F99A0-2A0C-469E-AE2D-20D55C9D201F}" destId="{F3194197-E7A3-4B5E-83AA-1361764F6259}" srcOrd="0" destOrd="0" presId="urn:microsoft.com/office/officeart/2005/8/layout/process4"/>
    <dgm:cxn modelId="{B4B86148-9024-427D-A2C0-9A5BF1B38C3A}" type="presParOf" srcId="{8D52902F-3B02-4771-AC5B-01C7CF6D68C8}" destId="{36E858BA-3729-456C-965D-B61B53F47497}" srcOrd="1" destOrd="0" presId="urn:microsoft.com/office/officeart/2005/8/layout/process4"/>
    <dgm:cxn modelId="{B78A20C8-4829-454A-900D-9F91E8A652CF}" type="presParOf" srcId="{8D52902F-3B02-4771-AC5B-01C7CF6D68C8}" destId="{D1A96217-3578-4151-B50B-AF1824A725A9}" srcOrd="2" destOrd="0" presId="urn:microsoft.com/office/officeart/2005/8/layout/process4"/>
    <dgm:cxn modelId="{83F4BDF9-EE44-4AA8-AE8F-80D6E420CBA7}" type="presParOf" srcId="{D1A96217-3578-4151-B50B-AF1824A725A9}" destId="{40669738-B7B4-4F96-8784-B487613D9DA3}" srcOrd="0" destOrd="0" presId="urn:microsoft.com/office/officeart/2005/8/layout/process4"/>
    <dgm:cxn modelId="{B0D5CB02-B8CF-4CD5-AD0F-5E805F1E9787}" type="presParOf" srcId="{8D52902F-3B02-4771-AC5B-01C7CF6D68C8}" destId="{A5BABA94-902F-4194-A958-0E2D1DA549DB}" srcOrd="3" destOrd="0" presId="urn:microsoft.com/office/officeart/2005/8/layout/process4"/>
    <dgm:cxn modelId="{8D070CD6-7EF2-4AC7-B46B-487227920468}" type="presParOf" srcId="{8D52902F-3B02-4771-AC5B-01C7CF6D68C8}" destId="{8F0BB530-F947-4708-BF28-DBF5F492AC39}" srcOrd="4" destOrd="0" presId="urn:microsoft.com/office/officeart/2005/8/layout/process4"/>
    <dgm:cxn modelId="{7C0665D8-2A19-4D94-8AD5-CD34B9526593}" type="presParOf" srcId="{8F0BB530-F947-4708-BF28-DBF5F492AC39}" destId="{EF1DF5D6-868B-4254-ABBD-D63E51A8BB51}"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78DD1CF-7AC6-4FE6-9CB9-216F0CCDD4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4FD626-C422-48EC-AE2C-0B4B20435FE5}">
      <dgm:prSet/>
      <dgm:spPr/>
      <dgm:t>
        <a:bodyPr/>
        <a:lstStyle/>
        <a:p>
          <a:r>
            <a:rPr lang="en-GB"/>
            <a:t>Kasem, S., Saleh, M., Qasim, I., Hashim, O., Al Karar, A., Abu‐Obeida, A., Gaafer, A., Hussien, R., AL‐Sahaf, A., Al‐Doweriej, A. and Bayoumi, F., 2018. Outbreak investigation and molecular diagnosis of lumpy skin disease among livestock in Saudi Arabia 2016. </a:t>
          </a:r>
          <a:r>
            <a:rPr lang="en-GB" i="1"/>
            <a:t>Transboundary and emerging diseases</a:t>
          </a:r>
          <a:r>
            <a:rPr lang="en-GB"/>
            <a:t>, </a:t>
          </a:r>
          <a:r>
            <a:rPr lang="en-GB" i="1"/>
            <a:t>65</a:t>
          </a:r>
          <a:r>
            <a:rPr lang="en-GB"/>
            <a:t>(2), pp.e494-e500.</a:t>
          </a:r>
          <a:endParaRPr lang="en-US"/>
        </a:p>
      </dgm:t>
    </dgm:pt>
    <dgm:pt modelId="{390AC3BE-49A8-40DA-B69E-73808ABA1357}" type="parTrans" cxnId="{AFB5FB52-00C9-4911-A939-1C0512E8A936}">
      <dgm:prSet/>
      <dgm:spPr/>
      <dgm:t>
        <a:bodyPr/>
        <a:lstStyle/>
        <a:p>
          <a:endParaRPr lang="en-US"/>
        </a:p>
      </dgm:t>
    </dgm:pt>
    <dgm:pt modelId="{F1B1E3FB-D423-4C85-9749-B30F50466965}" type="sibTrans" cxnId="{AFB5FB52-00C9-4911-A939-1C0512E8A936}">
      <dgm:prSet/>
      <dgm:spPr/>
      <dgm:t>
        <a:bodyPr/>
        <a:lstStyle/>
        <a:p>
          <a:endParaRPr lang="en-US"/>
        </a:p>
      </dgm:t>
    </dgm:pt>
    <dgm:pt modelId="{00F4ECDA-FDBA-4D39-B86A-EDC1A2DEE718}">
      <dgm:prSet/>
      <dgm:spPr/>
      <dgm:t>
        <a:bodyPr/>
        <a:lstStyle/>
        <a:p>
          <a:r>
            <a:rPr lang="en-GB"/>
            <a:t>Kelley, J.M., Rathinasamy, V., Elliott, T.P., Rawlin, G., Beddoe, T., Stevenson, M.A. and Spithill, T.W., 2020. Determination of the prevalence and intensity of Fasciola hepatica infection in dairy cattle from six irrigation regions of Victoria, South-eastern Australia, further identifying significant triclabendazole resistance on three properties. </a:t>
          </a:r>
          <a:r>
            <a:rPr lang="en-GB" i="1"/>
            <a:t>Veterinary Parasitology</a:t>
          </a:r>
          <a:r>
            <a:rPr lang="en-GB"/>
            <a:t>, </a:t>
          </a:r>
          <a:r>
            <a:rPr lang="en-GB" i="1"/>
            <a:t>277</a:t>
          </a:r>
          <a:r>
            <a:rPr lang="en-GB"/>
            <a:t>, p.109019.</a:t>
          </a:r>
          <a:endParaRPr lang="en-US"/>
        </a:p>
      </dgm:t>
    </dgm:pt>
    <dgm:pt modelId="{A59F773B-25EF-4ADF-AA5F-131880F8376D}" type="parTrans" cxnId="{F3D29E95-E821-4249-A91C-6C93CA8AAFC8}">
      <dgm:prSet/>
      <dgm:spPr/>
      <dgm:t>
        <a:bodyPr/>
        <a:lstStyle/>
        <a:p>
          <a:endParaRPr lang="en-US"/>
        </a:p>
      </dgm:t>
    </dgm:pt>
    <dgm:pt modelId="{96DB5C7D-C25B-4C7F-B020-3DC94FCBB85F}" type="sibTrans" cxnId="{F3D29E95-E821-4249-A91C-6C93CA8AAFC8}">
      <dgm:prSet/>
      <dgm:spPr/>
      <dgm:t>
        <a:bodyPr/>
        <a:lstStyle/>
        <a:p>
          <a:endParaRPr lang="en-US"/>
        </a:p>
      </dgm:t>
    </dgm:pt>
    <dgm:pt modelId="{375ACB1D-BED1-47D1-BD41-03D0860A770C}">
      <dgm:prSet/>
      <dgm:spPr/>
      <dgm:t>
        <a:bodyPr/>
        <a:lstStyle/>
        <a:p>
          <a:r>
            <a:rPr lang="en-GB"/>
            <a:t>Kovácsné Koncz, N., Béri, B., Deák, B., Kelemen, A., Tóth, K., Kiss, R., Radócz, S., Miglécz, T., Tóthmérész, B. and Valkó, O., 2020. Meat production and maintaining biodiversity: Grazing by traditional breeds and crossbred beef cattle in marshes and grasslands. </a:t>
          </a:r>
          <a:r>
            <a:rPr lang="en-GB" i="1"/>
            <a:t>Applied Vegetation Science</a:t>
          </a:r>
          <a:r>
            <a:rPr lang="en-GB"/>
            <a:t>, </a:t>
          </a:r>
          <a:r>
            <a:rPr lang="en-GB" i="1"/>
            <a:t>23</a:t>
          </a:r>
          <a:r>
            <a:rPr lang="en-GB"/>
            <a:t>(2), pp.139-148.</a:t>
          </a:r>
          <a:endParaRPr lang="en-US"/>
        </a:p>
      </dgm:t>
    </dgm:pt>
    <dgm:pt modelId="{5FCCCB25-1159-4C00-8D8B-0AE46945EEAD}" type="parTrans" cxnId="{68A62845-ADB3-4FE7-A437-5D704066C545}">
      <dgm:prSet/>
      <dgm:spPr/>
      <dgm:t>
        <a:bodyPr/>
        <a:lstStyle/>
        <a:p>
          <a:endParaRPr lang="en-US"/>
        </a:p>
      </dgm:t>
    </dgm:pt>
    <dgm:pt modelId="{6E174B93-E7A9-4846-AFCD-419D3542BDD1}" type="sibTrans" cxnId="{68A62845-ADB3-4FE7-A437-5D704066C545}">
      <dgm:prSet/>
      <dgm:spPr/>
      <dgm:t>
        <a:bodyPr/>
        <a:lstStyle/>
        <a:p>
          <a:endParaRPr lang="en-US"/>
        </a:p>
      </dgm:t>
    </dgm:pt>
    <dgm:pt modelId="{765DF5F9-8362-43A1-8D7C-6125B0284D49}">
      <dgm:prSet/>
      <dgm:spPr/>
      <dgm:t>
        <a:bodyPr/>
        <a:lstStyle/>
        <a:p>
          <a:r>
            <a:rPr lang="en-GB"/>
            <a:t>Madushanka, R., Wirasagoda, H. and Halgamuge, M., 2019. Adoption of the Internet of Things (IoT) in agriculture and smart farming towards urban greening: A review.</a:t>
          </a:r>
          <a:endParaRPr lang="en-US"/>
        </a:p>
      </dgm:t>
    </dgm:pt>
    <dgm:pt modelId="{41DA24CA-605B-4CA8-BF3C-6C4D426A3AA2}" type="parTrans" cxnId="{40A6290F-73C3-4351-98AA-2873BBD228E6}">
      <dgm:prSet/>
      <dgm:spPr/>
      <dgm:t>
        <a:bodyPr/>
        <a:lstStyle/>
        <a:p>
          <a:endParaRPr lang="en-US"/>
        </a:p>
      </dgm:t>
    </dgm:pt>
    <dgm:pt modelId="{5CEA5C20-3FF0-495C-BADB-DF071EC44155}" type="sibTrans" cxnId="{40A6290F-73C3-4351-98AA-2873BBD228E6}">
      <dgm:prSet/>
      <dgm:spPr/>
      <dgm:t>
        <a:bodyPr/>
        <a:lstStyle/>
        <a:p>
          <a:endParaRPr lang="en-US"/>
        </a:p>
      </dgm:t>
    </dgm:pt>
    <dgm:pt modelId="{4CCF412E-2842-4236-964E-C7F99D9A1669}">
      <dgm:prSet/>
      <dgm:spPr/>
      <dgm:t>
        <a:bodyPr/>
        <a:lstStyle/>
        <a:p>
          <a:r>
            <a:rPr lang="en-GB"/>
            <a:t>Martinez, C.C., Maples, J.G. and Benavidez, J., 2021. Beef cattle markets and covid‐19. </a:t>
          </a:r>
          <a:r>
            <a:rPr lang="en-GB" i="1"/>
            <a:t>Applied Economic Perspectives and Policy</a:t>
          </a:r>
          <a:r>
            <a:rPr lang="en-GB"/>
            <a:t>, </a:t>
          </a:r>
          <a:r>
            <a:rPr lang="en-GB" i="1"/>
            <a:t>43</a:t>
          </a:r>
          <a:r>
            <a:rPr lang="en-GB"/>
            <a:t>(1), pp.304-314.</a:t>
          </a:r>
          <a:endParaRPr lang="en-US"/>
        </a:p>
      </dgm:t>
    </dgm:pt>
    <dgm:pt modelId="{298C792F-3724-409F-A002-6BF33F10151C}" type="parTrans" cxnId="{36E94A31-5290-43C3-9362-2D8ADDDE6416}">
      <dgm:prSet/>
      <dgm:spPr/>
      <dgm:t>
        <a:bodyPr/>
        <a:lstStyle/>
        <a:p>
          <a:endParaRPr lang="en-US"/>
        </a:p>
      </dgm:t>
    </dgm:pt>
    <dgm:pt modelId="{48AD30DD-8DB0-49D8-99CF-B46519BBB2C1}" type="sibTrans" cxnId="{36E94A31-5290-43C3-9362-2D8ADDDE6416}">
      <dgm:prSet/>
      <dgm:spPr/>
      <dgm:t>
        <a:bodyPr/>
        <a:lstStyle/>
        <a:p>
          <a:endParaRPr lang="en-US"/>
        </a:p>
      </dgm:t>
    </dgm:pt>
    <dgm:pt modelId="{7321F9D2-DE7A-4559-86A5-F64264D42FA9}">
      <dgm:prSet/>
      <dgm:spPr/>
      <dgm:t>
        <a:bodyPr/>
        <a:lstStyle/>
        <a:p>
          <a:r>
            <a:rPr lang="en-GB"/>
            <a:t>MEHTA, D.N.K., 2018. 1. PREVALENCE OF ECTOPARASITE INFESTATIONS ON CATTLE IN AMRELI DISTRICT WESTERN INDIA by DR. NIMESH K. MEHTA. </a:t>
          </a:r>
          <a:r>
            <a:rPr lang="en-GB" i="1"/>
            <a:t>LIFE SCIENCES LEAFLETS</a:t>
          </a:r>
          <a:r>
            <a:rPr lang="en-GB"/>
            <a:t>, </a:t>
          </a:r>
          <a:r>
            <a:rPr lang="en-GB" i="1"/>
            <a:t>100</a:t>
          </a:r>
          <a:r>
            <a:rPr lang="en-GB"/>
            <a:t>, pp.1-to.</a:t>
          </a:r>
          <a:endParaRPr lang="en-US"/>
        </a:p>
      </dgm:t>
    </dgm:pt>
    <dgm:pt modelId="{EDE031E9-C695-4A3D-B2E2-4F9933A737E1}" type="parTrans" cxnId="{E27761B4-28C6-4C79-8FD5-13B72ABE727B}">
      <dgm:prSet/>
      <dgm:spPr/>
      <dgm:t>
        <a:bodyPr/>
        <a:lstStyle/>
        <a:p>
          <a:endParaRPr lang="en-US"/>
        </a:p>
      </dgm:t>
    </dgm:pt>
    <dgm:pt modelId="{F0D2D5C6-FCD8-4076-BA1A-E76A8312191B}" type="sibTrans" cxnId="{E27761B4-28C6-4C79-8FD5-13B72ABE727B}">
      <dgm:prSet/>
      <dgm:spPr/>
      <dgm:t>
        <a:bodyPr/>
        <a:lstStyle/>
        <a:p>
          <a:endParaRPr lang="en-US"/>
        </a:p>
      </dgm:t>
    </dgm:pt>
    <dgm:pt modelId="{115978C5-7A34-4776-8751-A28BDDD062F1}">
      <dgm:prSet/>
      <dgm:spPr/>
      <dgm:t>
        <a:bodyPr/>
        <a:lstStyle/>
        <a:p>
          <a:r>
            <a:rPr lang="en-GB"/>
            <a:t>Meshesha, D.T., Mohammed, M. and Yosuf, D., 2019. Estimating carrying capacity and stocking rates of rangelands in Harshin District, Eastern Somali Region, Ethiopia. </a:t>
          </a:r>
          <a:r>
            <a:rPr lang="en-GB" i="1"/>
            <a:t>Ecology and Evolution</a:t>
          </a:r>
          <a:r>
            <a:rPr lang="en-GB"/>
            <a:t>, </a:t>
          </a:r>
          <a:r>
            <a:rPr lang="en-GB" i="1"/>
            <a:t>9</a:t>
          </a:r>
          <a:r>
            <a:rPr lang="en-GB"/>
            <a:t>(23), pp.13309-13319.</a:t>
          </a:r>
          <a:endParaRPr lang="en-US"/>
        </a:p>
      </dgm:t>
    </dgm:pt>
    <dgm:pt modelId="{38900849-D216-41D9-A0B0-F963C683E648}" type="parTrans" cxnId="{CCB176EE-9F0B-4FF9-8105-C0D40FB07BEA}">
      <dgm:prSet/>
      <dgm:spPr/>
      <dgm:t>
        <a:bodyPr/>
        <a:lstStyle/>
        <a:p>
          <a:endParaRPr lang="en-US"/>
        </a:p>
      </dgm:t>
    </dgm:pt>
    <dgm:pt modelId="{10381B35-A76B-4500-9B5C-FCDBDC44EAF2}" type="sibTrans" cxnId="{CCB176EE-9F0B-4FF9-8105-C0D40FB07BEA}">
      <dgm:prSet/>
      <dgm:spPr/>
      <dgm:t>
        <a:bodyPr/>
        <a:lstStyle/>
        <a:p>
          <a:endParaRPr lang="en-US"/>
        </a:p>
      </dgm:t>
    </dgm:pt>
    <dgm:pt modelId="{EEB8F735-7889-4704-83E5-468EFFB77C05}">
      <dgm:prSet/>
      <dgm:spPr/>
      <dgm:t>
        <a:bodyPr/>
        <a:lstStyle/>
        <a:p>
          <a:r>
            <a:rPr lang="en-GB"/>
            <a:t>Munidasa, S., Eckard, R., Sun, X., Cullen, B., McGill, D., Chen, D. and Cheng, L., 2021. Challenges and opportunities for quantifying greenhouse gas emissions through dairy cattle research in developing countries. </a:t>
          </a:r>
          <a:r>
            <a:rPr lang="en-GB" i="1"/>
            <a:t>Journal of Dairy Research</a:t>
          </a:r>
          <a:r>
            <a:rPr lang="en-GB"/>
            <a:t>, </a:t>
          </a:r>
          <a:r>
            <a:rPr lang="en-GB" i="1"/>
            <a:t>88</a:t>
          </a:r>
          <a:r>
            <a:rPr lang="en-GB"/>
            <a:t>(1), pp.3-7.</a:t>
          </a:r>
          <a:endParaRPr lang="en-US"/>
        </a:p>
      </dgm:t>
    </dgm:pt>
    <dgm:pt modelId="{A9ABD225-C56B-4F3D-B932-1858D4B3B568}" type="parTrans" cxnId="{497413A6-38EF-41AB-ADE8-A3E45DF3724D}">
      <dgm:prSet/>
      <dgm:spPr/>
      <dgm:t>
        <a:bodyPr/>
        <a:lstStyle/>
        <a:p>
          <a:endParaRPr lang="en-US"/>
        </a:p>
      </dgm:t>
    </dgm:pt>
    <dgm:pt modelId="{5D1592F8-F1A6-4FE5-9F0C-5F1A4BF659B4}" type="sibTrans" cxnId="{497413A6-38EF-41AB-ADE8-A3E45DF3724D}">
      <dgm:prSet/>
      <dgm:spPr/>
      <dgm:t>
        <a:bodyPr/>
        <a:lstStyle/>
        <a:p>
          <a:endParaRPr lang="en-US"/>
        </a:p>
      </dgm:t>
    </dgm:pt>
    <dgm:pt modelId="{73D429DF-476E-427B-962B-FB6298918925}" type="pres">
      <dgm:prSet presAssocID="{278DD1CF-7AC6-4FE6-9CB9-216F0CCDD448}" presName="linear" presStyleCnt="0">
        <dgm:presLayoutVars>
          <dgm:animLvl val="lvl"/>
          <dgm:resizeHandles val="exact"/>
        </dgm:presLayoutVars>
      </dgm:prSet>
      <dgm:spPr/>
    </dgm:pt>
    <dgm:pt modelId="{CA34F1D4-6DA1-42B5-B19B-2DC55580C5DD}" type="pres">
      <dgm:prSet presAssocID="{264FD626-C422-48EC-AE2C-0B4B20435FE5}" presName="parentText" presStyleLbl="node1" presStyleIdx="0" presStyleCnt="8">
        <dgm:presLayoutVars>
          <dgm:chMax val="0"/>
          <dgm:bulletEnabled val="1"/>
        </dgm:presLayoutVars>
      </dgm:prSet>
      <dgm:spPr/>
    </dgm:pt>
    <dgm:pt modelId="{2F6168B4-E646-4127-9207-C492ED803E87}" type="pres">
      <dgm:prSet presAssocID="{F1B1E3FB-D423-4C85-9749-B30F50466965}" presName="spacer" presStyleCnt="0"/>
      <dgm:spPr/>
    </dgm:pt>
    <dgm:pt modelId="{59194E62-D31C-4F39-8F75-C98179111C2C}" type="pres">
      <dgm:prSet presAssocID="{00F4ECDA-FDBA-4D39-B86A-EDC1A2DEE718}" presName="parentText" presStyleLbl="node1" presStyleIdx="1" presStyleCnt="8">
        <dgm:presLayoutVars>
          <dgm:chMax val="0"/>
          <dgm:bulletEnabled val="1"/>
        </dgm:presLayoutVars>
      </dgm:prSet>
      <dgm:spPr/>
    </dgm:pt>
    <dgm:pt modelId="{0F1D58D4-C036-4FF1-9B1B-99ABD2E35BBE}" type="pres">
      <dgm:prSet presAssocID="{96DB5C7D-C25B-4C7F-B020-3DC94FCBB85F}" presName="spacer" presStyleCnt="0"/>
      <dgm:spPr/>
    </dgm:pt>
    <dgm:pt modelId="{90FBB456-71E6-4117-9304-AF5E05F6C6C9}" type="pres">
      <dgm:prSet presAssocID="{375ACB1D-BED1-47D1-BD41-03D0860A770C}" presName="parentText" presStyleLbl="node1" presStyleIdx="2" presStyleCnt="8">
        <dgm:presLayoutVars>
          <dgm:chMax val="0"/>
          <dgm:bulletEnabled val="1"/>
        </dgm:presLayoutVars>
      </dgm:prSet>
      <dgm:spPr/>
    </dgm:pt>
    <dgm:pt modelId="{18D2BA38-B956-4120-B4CC-1A10AA7062ED}" type="pres">
      <dgm:prSet presAssocID="{6E174B93-E7A9-4846-AFCD-419D3542BDD1}" presName="spacer" presStyleCnt="0"/>
      <dgm:spPr/>
    </dgm:pt>
    <dgm:pt modelId="{F6EE4F9D-F6CB-4F1B-95DC-B9E3DC70FB25}" type="pres">
      <dgm:prSet presAssocID="{765DF5F9-8362-43A1-8D7C-6125B0284D49}" presName="parentText" presStyleLbl="node1" presStyleIdx="3" presStyleCnt="8">
        <dgm:presLayoutVars>
          <dgm:chMax val="0"/>
          <dgm:bulletEnabled val="1"/>
        </dgm:presLayoutVars>
      </dgm:prSet>
      <dgm:spPr/>
    </dgm:pt>
    <dgm:pt modelId="{E709F723-EF7D-4A8B-BC21-601C62297ACB}" type="pres">
      <dgm:prSet presAssocID="{5CEA5C20-3FF0-495C-BADB-DF071EC44155}" presName="spacer" presStyleCnt="0"/>
      <dgm:spPr/>
    </dgm:pt>
    <dgm:pt modelId="{CCFB9A6C-3F18-46F2-BF26-D836310D597A}" type="pres">
      <dgm:prSet presAssocID="{4CCF412E-2842-4236-964E-C7F99D9A1669}" presName="parentText" presStyleLbl="node1" presStyleIdx="4" presStyleCnt="8">
        <dgm:presLayoutVars>
          <dgm:chMax val="0"/>
          <dgm:bulletEnabled val="1"/>
        </dgm:presLayoutVars>
      </dgm:prSet>
      <dgm:spPr/>
    </dgm:pt>
    <dgm:pt modelId="{97ACC616-2E00-487B-8167-53AB56819780}" type="pres">
      <dgm:prSet presAssocID="{48AD30DD-8DB0-49D8-99CF-B46519BBB2C1}" presName="spacer" presStyleCnt="0"/>
      <dgm:spPr/>
    </dgm:pt>
    <dgm:pt modelId="{42EEF6C7-7AED-44B1-BFE3-9B863BC901D4}" type="pres">
      <dgm:prSet presAssocID="{7321F9D2-DE7A-4559-86A5-F64264D42FA9}" presName="parentText" presStyleLbl="node1" presStyleIdx="5" presStyleCnt="8">
        <dgm:presLayoutVars>
          <dgm:chMax val="0"/>
          <dgm:bulletEnabled val="1"/>
        </dgm:presLayoutVars>
      </dgm:prSet>
      <dgm:spPr/>
    </dgm:pt>
    <dgm:pt modelId="{DF053745-0F3F-4350-96B1-FFF0B3B7D69C}" type="pres">
      <dgm:prSet presAssocID="{F0D2D5C6-FCD8-4076-BA1A-E76A8312191B}" presName="spacer" presStyleCnt="0"/>
      <dgm:spPr/>
    </dgm:pt>
    <dgm:pt modelId="{5B079C96-1F68-4104-B3B4-63753A963216}" type="pres">
      <dgm:prSet presAssocID="{115978C5-7A34-4776-8751-A28BDDD062F1}" presName="parentText" presStyleLbl="node1" presStyleIdx="6" presStyleCnt="8">
        <dgm:presLayoutVars>
          <dgm:chMax val="0"/>
          <dgm:bulletEnabled val="1"/>
        </dgm:presLayoutVars>
      </dgm:prSet>
      <dgm:spPr/>
    </dgm:pt>
    <dgm:pt modelId="{6F145354-60A6-4E3D-A73F-6F6CC8CB6FFE}" type="pres">
      <dgm:prSet presAssocID="{10381B35-A76B-4500-9B5C-FCDBDC44EAF2}" presName="spacer" presStyleCnt="0"/>
      <dgm:spPr/>
    </dgm:pt>
    <dgm:pt modelId="{1B7FCD9A-0D46-4320-926E-33A18B3EFA3B}" type="pres">
      <dgm:prSet presAssocID="{EEB8F735-7889-4704-83E5-468EFFB77C05}" presName="parentText" presStyleLbl="node1" presStyleIdx="7" presStyleCnt="8">
        <dgm:presLayoutVars>
          <dgm:chMax val="0"/>
          <dgm:bulletEnabled val="1"/>
        </dgm:presLayoutVars>
      </dgm:prSet>
      <dgm:spPr/>
    </dgm:pt>
  </dgm:ptLst>
  <dgm:cxnLst>
    <dgm:cxn modelId="{9CAE3701-DAD3-44E0-8A3F-400A2BB8E516}" type="presOf" srcId="{278DD1CF-7AC6-4FE6-9CB9-216F0CCDD448}" destId="{73D429DF-476E-427B-962B-FB6298918925}" srcOrd="0" destOrd="0" presId="urn:microsoft.com/office/officeart/2005/8/layout/vList2"/>
    <dgm:cxn modelId="{40A6290F-73C3-4351-98AA-2873BBD228E6}" srcId="{278DD1CF-7AC6-4FE6-9CB9-216F0CCDD448}" destId="{765DF5F9-8362-43A1-8D7C-6125B0284D49}" srcOrd="3" destOrd="0" parTransId="{41DA24CA-605B-4CA8-BF3C-6C4D426A3AA2}" sibTransId="{5CEA5C20-3FF0-495C-BADB-DF071EC44155}"/>
    <dgm:cxn modelId="{4B741517-F46F-4046-9EF9-0E89364D17FE}" type="presOf" srcId="{7321F9D2-DE7A-4559-86A5-F64264D42FA9}" destId="{42EEF6C7-7AED-44B1-BFE3-9B863BC901D4}" srcOrd="0" destOrd="0" presId="urn:microsoft.com/office/officeart/2005/8/layout/vList2"/>
    <dgm:cxn modelId="{04B0B92D-6627-4014-A36F-57F9BD6A7AE9}" type="presOf" srcId="{765DF5F9-8362-43A1-8D7C-6125B0284D49}" destId="{F6EE4F9D-F6CB-4F1B-95DC-B9E3DC70FB25}" srcOrd="0" destOrd="0" presId="urn:microsoft.com/office/officeart/2005/8/layout/vList2"/>
    <dgm:cxn modelId="{36E94A31-5290-43C3-9362-2D8ADDDE6416}" srcId="{278DD1CF-7AC6-4FE6-9CB9-216F0CCDD448}" destId="{4CCF412E-2842-4236-964E-C7F99D9A1669}" srcOrd="4" destOrd="0" parTransId="{298C792F-3724-409F-A002-6BF33F10151C}" sibTransId="{48AD30DD-8DB0-49D8-99CF-B46519BBB2C1}"/>
    <dgm:cxn modelId="{1F3A5139-5D19-4767-B75E-DCB6E8C269F4}" type="presOf" srcId="{375ACB1D-BED1-47D1-BD41-03D0860A770C}" destId="{90FBB456-71E6-4117-9304-AF5E05F6C6C9}" srcOrd="0" destOrd="0" presId="urn:microsoft.com/office/officeart/2005/8/layout/vList2"/>
    <dgm:cxn modelId="{4FCD023C-45E5-4618-B528-8910075E0923}" type="presOf" srcId="{00F4ECDA-FDBA-4D39-B86A-EDC1A2DEE718}" destId="{59194E62-D31C-4F39-8F75-C98179111C2C}" srcOrd="0" destOrd="0" presId="urn:microsoft.com/office/officeart/2005/8/layout/vList2"/>
    <dgm:cxn modelId="{68A62845-ADB3-4FE7-A437-5D704066C545}" srcId="{278DD1CF-7AC6-4FE6-9CB9-216F0CCDD448}" destId="{375ACB1D-BED1-47D1-BD41-03D0860A770C}" srcOrd="2" destOrd="0" parTransId="{5FCCCB25-1159-4C00-8D8B-0AE46945EEAD}" sibTransId="{6E174B93-E7A9-4846-AFCD-419D3542BDD1}"/>
    <dgm:cxn modelId="{031D176F-1600-4EB4-B00C-56C68B76E8C9}" type="presOf" srcId="{EEB8F735-7889-4704-83E5-468EFFB77C05}" destId="{1B7FCD9A-0D46-4320-926E-33A18B3EFA3B}" srcOrd="0" destOrd="0" presId="urn:microsoft.com/office/officeart/2005/8/layout/vList2"/>
    <dgm:cxn modelId="{AFB5FB52-00C9-4911-A939-1C0512E8A936}" srcId="{278DD1CF-7AC6-4FE6-9CB9-216F0CCDD448}" destId="{264FD626-C422-48EC-AE2C-0B4B20435FE5}" srcOrd="0" destOrd="0" parTransId="{390AC3BE-49A8-40DA-B69E-73808ABA1357}" sibTransId="{F1B1E3FB-D423-4C85-9749-B30F50466965}"/>
    <dgm:cxn modelId="{179F5C8C-6E10-4E29-A4AF-454EEF6680D6}" type="presOf" srcId="{4CCF412E-2842-4236-964E-C7F99D9A1669}" destId="{CCFB9A6C-3F18-46F2-BF26-D836310D597A}" srcOrd="0" destOrd="0" presId="urn:microsoft.com/office/officeart/2005/8/layout/vList2"/>
    <dgm:cxn modelId="{F3D29E95-E821-4249-A91C-6C93CA8AAFC8}" srcId="{278DD1CF-7AC6-4FE6-9CB9-216F0CCDD448}" destId="{00F4ECDA-FDBA-4D39-B86A-EDC1A2DEE718}" srcOrd="1" destOrd="0" parTransId="{A59F773B-25EF-4ADF-AA5F-131880F8376D}" sibTransId="{96DB5C7D-C25B-4C7F-B020-3DC94FCBB85F}"/>
    <dgm:cxn modelId="{497413A6-38EF-41AB-ADE8-A3E45DF3724D}" srcId="{278DD1CF-7AC6-4FE6-9CB9-216F0CCDD448}" destId="{EEB8F735-7889-4704-83E5-468EFFB77C05}" srcOrd="7" destOrd="0" parTransId="{A9ABD225-C56B-4F3D-B932-1858D4B3B568}" sibTransId="{5D1592F8-F1A6-4FE5-9F0C-5F1A4BF659B4}"/>
    <dgm:cxn modelId="{E27761B4-28C6-4C79-8FD5-13B72ABE727B}" srcId="{278DD1CF-7AC6-4FE6-9CB9-216F0CCDD448}" destId="{7321F9D2-DE7A-4559-86A5-F64264D42FA9}" srcOrd="5" destOrd="0" parTransId="{EDE031E9-C695-4A3D-B2E2-4F9933A737E1}" sibTransId="{F0D2D5C6-FCD8-4076-BA1A-E76A8312191B}"/>
    <dgm:cxn modelId="{C4010CD5-A462-46CE-860F-367A31B75A1D}" type="presOf" srcId="{115978C5-7A34-4776-8751-A28BDDD062F1}" destId="{5B079C96-1F68-4104-B3B4-63753A963216}" srcOrd="0" destOrd="0" presId="urn:microsoft.com/office/officeart/2005/8/layout/vList2"/>
    <dgm:cxn modelId="{82E088E9-6AD2-4273-B4AB-3A3407EEECF6}" type="presOf" srcId="{264FD626-C422-48EC-AE2C-0B4B20435FE5}" destId="{CA34F1D4-6DA1-42B5-B19B-2DC55580C5DD}" srcOrd="0" destOrd="0" presId="urn:microsoft.com/office/officeart/2005/8/layout/vList2"/>
    <dgm:cxn modelId="{CCB176EE-9F0B-4FF9-8105-C0D40FB07BEA}" srcId="{278DD1CF-7AC6-4FE6-9CB9-216F0CCDD448}" destId="{115978C5-7A34-4776-8751-A28BDDD062F1}" srcOrd="6" destOrd="0" parTransId="{38900849-D216-41D9-A0B0-F963C683E648}" sibTransId="{10381B35-A76B-4500-9B5C-FCDBDC44EAF2}"/>
    <dgm:cxn modelId="{CA66C448-5F8D-489D-A7F0-773EB0B2E541}" type="presParOf" srcId="{73D429DF-476E-427B-962B-FB6298918925}" destId="{CA34F1D4-6DA1-42B5-B19B-2DC55580C5DD}" srcOrd="0" destOrd="0" presId="urn:microsoft.com/office/officeart/2005/8/layout/vList2"/>
    <dgm:cxn modelId="{CBBC15E5-6BDA-4639-8D1F-633A2C6F27A9}" type="presParOf" srcId="{73D429DF-476E-427B-962B-FB6298918925}" destId="{2F6168B4-E646-4127-9207-C492ED803E87}" srcOrd="1" destOrd="0" presId="urn:microsoft.com/office/officeart/2005/8/layout/vList2"/>
    <dgm:cxn modelId="{E5F8AF8A-F1B3-4ADA-B7E4-C8C8C22244C7}" type="presParOf" srcId="{73D429DF-476E-427B-962B-FB6298918925}" destId="{59194E62-D31C-4F39-8F75-C98179111C2C}" srcOrd="2" destOrd="0" presId="urn:microsoft.com/office/officeart/2005/8/layout/vList2"/>
    <dgm:cxn modelId="{43697B2E-FF6B-4112-BBE2-8AFE6A885EBF}" type="presParOf" srcId="{73D429DF-476E-427B-962B-FB6298918925}" destId="{0F1D58D4-C036-4FF1-9B1B-99ABD2E35BBE}" srcOrd="3" destOrd="0" presId="urn:microsoft.com/office/officeart/2005/8/layout/vList2"/>
    <dgm:cxn modelId="{C664D997-4CBB-4CDF-B482-3646FC04038E}" type="presParOf" srcId="{73D429DF-476E-427B-962B-FB6298918925}" destId="{90FBB456-71E6-4117-9304-AF5E05F6C6C9}" srcOrd="4" destOrd="0" presId="urn:microsoft.com/office/officeart/2005/8/layout/vList2"/>
    <dgm:cxn modelId="{77F01BC3-1CF3-4808-B790-0CB28D0587A4}" type="presParOf" srcId="{73D429DF-476E-427B-962B-FB6298918925}" destId="{18D2BA38-B956-4120-B4CC-1A10AA7062ED}" srcOrd="5" destOrd="0" presId="urn:microsoft.com/office/officeart/2005/8/layout/vList2"/>
    <dgm:cxn modelId="{CDA09F36-4C92-4B8E-8561-D19E7FEAFD65}" type="presParOf" srcId="{73D429DF-476E-427B-962B-FB6298918925}" destId="{F6EE4F9D-F6CB-4F1B-95DC-B9E3DC70FB25}" srcOrd="6" destOrd="0" presId="urn:microsoft.com/office/officeart/2005/8/layout/vList2"/>
    <dgm:cxn modelId="{6997474A-0D7A-4AC4-B4A0-32B5B540D5D4}" type="presParOf" srcId="{73D429DF-476E-427B-962B-FB6298918925}" destId="{E709F723-EF7D-4A8B-BC21-601C62297ACB}" srcOrd="7" destOrd="0" presId="urn:microsoft.com/office/officeart/2005/8/layout/vList2"/>
    <dgm:cxn modelId="{B263F168-C8EC-4CE4-A085-68496D734C7B}" type="presParOf" srcId="{73D429DF-476E-427B-962B-FB6298918925}" destId="{CCFB9A6C-3F18-46F2-BF26-D836310D597A}" srcOrd="8" destOrd="0" presId="urn:microsoft.com/office/officeart/2005/8/layout/vList2"/>
    <dgm:cxn modelId="{4F8B15D0-95ED-4607-A89D-77D18CA92C56}" type="presParOf" srcId="{73D429DF-476E-427B-962B-FB6298918925}" destId="{97ACC616-2E00-487B-8167-53AB56819780}" srcOrd="9" destOrd="0" presId="urn:microsoft.com/office/officeart/2005/8/layout/vList2"/>
    <dgm:cxn modelId="{17036C58-C25E-47D6-BFDF-8D35C2786562}" type="presParOf" srcId="{73D429DF-476E-427B-962B-FB6298918925}" destId="{42EEF6C7-7AED-44B1-BFE3-9B863BC901D4}" srcOrd="10" destOrd="0" presId="urn:microsoft.com/office/officeart/2005/8/layout/vList2"/>
    <dgm:cxn modelId="{4A806328-5476-4E8C-A7CB-00CDD6FE89A7}" type="presParOf" srcId="{73D429DF-476E-427B-962B-FB6298918925}" destId="{DF053745-0F3F-4350-96B1-FFF0B3B7D69C}" srcOrd="11" destOrd="0" presId="urn:microsoft.com/office/officeart/2005/8/layout/vList2"/>
    <dgm:cxn modelId="{04D080FD-D210-4112-8012-F938E5F4D353}" type="presParOf" srcId="{73D429DF-476E-427B-962B-FB6298918925}" destId="{5B079C96-1F68-4104-B3B4-63753A963216}" srcOrd="12" destOrd="0" presId="urn:microsoft.com/office/officeart/2005/8/layout/vList2"/>
    <dgm:cxn modelId="{72953006-4EBA-4E7F-8DDE-AC7D4EA3A640}" type="presParOf" srcId="{73D429DF-476E-427B-962B-FB6298918925}" destId="{6F145354-60A6-4E3D-A73F-6F6CC8CB6FFE}" srcOrd="13" destOrd="0" presId="urn:microsoft.com/office/officeart/2005/8/layout/vList2"/>
    <dgm:cxn modelId="{CE55B125-128A-42FA-8AA9-9020A3FFE4EB}" type="presParOf" srcId="{73D429DF-476E-427B-962B-FB6298918925}" destId="{1B7FCD9A-0D46-4320-926E-33A18B3EFA3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DAF11-365C-4B6F-99E3-6E0DDC68DED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51BAD23-BE80-43FA-B076-36E4C0D1BF8E}">
      <dgm:prSet/>
      <dgm:spPr/>
      <dgm:t>
        <a:bodyPr/>
        <a:lstStyle/>
        <a:p>
          <a:r>
            <a:rPr lang="en-GB"/>
            <a:t>To find out the proper working of the cattle management system that is made.</a:t>
          </a:r>
          <a:endParaRPr lang="en-US"/>
        </a:p>
      </dgm:t>
    </dgm:pt>
    <dgm:pt modelId="{97DD8EAB-04A8-41EA-A885-54C31DB33644}" type="parTrans" cxnId="{04BE5EB1-B7BB-47CE-B93C-05F865A87264}">
      <dgm:prSet/>
      <dgm:spPr/>
      <dgm:t>
        <a:bodyPr/>
        <a:lstStyle/>
        <a:p>
          <a:endParaRPr lang="en-US"/>
        </a:p>
      </dgm:t>
    </dgm:pt>
    <dgm:pt modelId="{342DD1C4-824C-46AC-8548-2651698505FD}" type="sibTrans" cxnId="{04BE5EB1-B7BB-47CE-B93C-05F865A87264}">
      <dgm:prSet/>
      <dgm:spPr/>
      <dgm:t>
        <a:bodyPr/>
        <a:lstStyle/>
        <a:p>
          <a:endParaRPr lang="en-US"/>
        </a:p>
      </dgm:t>
    </dgm:pt>
    <dgm:pt modelId="{BB378D26-03B4-4CAA-A580-D762F54AF21C}">
      <dgm:prSet/>
      <dgm:spPr/>
      <dgm:t>
        <a:bodyPr/>
        <a:lstStyle/>
        <a:p>
          <a:r>
            <a:rPr lang="en-GB"/>
            <a:t>To see if there are any sort of problems with the cattle management system that has been developed.</a:t>
          </a:r>
          <a:endParaRPr lang="en-US"/>
        </a:p>
      </dgm:t>
    </dgm:pt>
    <dgm:pt modelId="{69E93A9B-A7B2-48EB-943C-0C1AA934BC90}" type="parTrans" cxnId="{EAC86CBB-207C-4D07-AD8D-8F84E04F6B08}">
      <dgm:prSet/>
      <dgm:spPr/>
      <dgm:t>
        <a:bodyPr/>
        <a:lstStyle/>
        <a:p>
          <a:endParaRPr lang="en-US"/>
        </a:p>
      </dgm:t>
    </dgm:pt>
    <dgm:pt modelId="{DF7E3A2C-F30D-4D63-B8BC-FC16E9B2C594}" type="sibTrans" cxnId="{EAC86CBB-207C-4D07-AD8D-8F84E04F6B08}">
      <dgm:prSet/>
      <dgm:spPr/>
      <dgm:t>
        <a:bodyPr/>
        <a:lstStyle/>
        <a:p>
          <a:endParaRPr lang="en-US"/>
        </a:p>
      </dgm:t>
    </dgm:pt>
    <dgm:pt modelId="{42635D37-5259-47B9-B2F4-B68619A397D2}">
      <dgm:prSet/>
      <dgm:spPr/>
      <dgm:t>
        <a:bodyPr/>
        <a:lstStyle/>
        <a:p>
          <a:r>
            <a:rPr lang="en-GB"/>
            <a:t>To do an in-depth analysis of the software work that is related to the developed cattle management system. </a:t>
          </a:r>
          <a:endParaRPr lang="en-US"/>
        </a:p>
      </dgm:t>
    </dgm:pt>
    <dgm:pt modelId="{A257340F-A073-49DB-80A6-1B41D470BECB}" type="parTrans" cxnId="{9710FA59-8999-411A-9A83-D47C0C616C16}">
      <dgm:prSet/>
      <dgm:spPr/>
      <dgm:t>
        <a:bodyPr/>
        <a:lstStyle/>
        <a:p>
          <a:endParaRPr lang="en-US"/>
        </a:p>
      </dgm:t>
    </dgm:pt>
    <dgm:pt modelId="{36890C03-833A-4DD9-AF1A-91263AE737C2}" type="sibTrans" cxnId="{9710FA59-8999-411A-9A83-D47C0C616C16}">
      <dgm:prSet/>
      <dgm:spPr/>
      <dgm:t>
        <a:bodyPr/>
        <a:lstStyle/>
        <a:p>
          <a:endParaRPr lang="en-US"/>
        </a:p>
      </dgm:t>
    </dgm:pt>
    <dgm:pt modelId="{A28201F5-A1DA-44CA-AF91-B860D68BC2A3}" type="pres">
      <dgm:prSet presAssocID="{A24DAF11-365C-4B6F-99E3-6E0DDC68DED4}" presName="hierChild1" presStyleCnt="0">
        <dgm:presLayoutVars>
          <dgm:chPref val="1"/>
          <dgm:dir/>
          <dgm:animOne val="branch"/>
          <dgm:animLvl val="lvl"/>
          <dgm:resizeHandles/>
        </dgm:presLayoutVars>
      </dgm:prSet>
      <dgm:spPr/>
    </dgm:pt>
    <dgm:pt modelId="{5006EC2A-3556-43E3-B8EB-9AAAF23B5E95}" type="pres">
      <dgm:prSet presAssocID="{E51BAD23-BE80-43FA-B076-36E4C0D1BF8E}" presName="hierRoot1" presStyleCnt="0"/>
      <dgm:spPr/>
    </dgm:pt>
    <dgm:pt modelId="{15E9C465-F30D-4C27-B5E2-35C69A48FD7A}" type="pres">
      <dgm:prSet presAssocID="{E51BAD23-BE80-43FA-B076-36E4C0D1BF8E}" presName="composite" presStyleCnt="0"/>
      <dgm:spPr/>
    </dgm:pt>
    <dgm:pt modelId="{E83FAC12-A7AE-4957-9D11-9CA169D77D65}" type="pres">
      <dgm:prSet presAssocID="{E51BAD23-BE80-43FA-B076-36E4C0D1BF8E}" presName="background" presStyleLbl="node0" presStyleIdx="0" presStyleCnt="3"/>
      <dgm:spPr/>
    </dgm:pt>
    <dgm:pt modelId="{4E29B68D-99DA-4A6C-9A81-40421315A43C}" type="pres">
      <dgm:prSet presAssocID="{E51BAD23-BE80-43FA-B076-36E4C0D1BF8E}" presName="text" presStyleLbl="fgAcc0" presStyleIdx="0" presStyleCnt="3">
        <dgm:presLayoutVars>
          <dgm:chPref val="3"/>
        </dgm:presLayoutVars>
      </dgm:prSet>
      <dgm:spPr/>
    </dgm:pt>
    <dgm:pt modelId="{17B70F4E-F12C-4B44-9E3D-34007F1DDE7F}" type="pres">
      <dgm:prSet presAssocID="{E51BAD23-BE80-43FA-B076-36E4C0D1BF8E}" presName="hierChild2" presStyleCnt="0"/>
      <dgm:spPr/>
    </dgm:pt>
    <dgm:pt modelId="{AB35C276-E401-4F5E-AFFA-EE9760F08B41}" type="pres">
      <dgm:prSet presAssocID="{BB378D26-03B4-4CAA-A580-D762F54AF21C}" presName="hierRoot1" presStyleCnt="0"/>
      <dgm:spPr/>
    </dgm:pt>
    <dgm:pt modelId="{68C952F5-14AC-4733-B566-C42BD1FE340A}" type="pres">
      <dgm:prSet presAssocID="{BB378D26-03B4-4CAA-A580-D762F54AF21C}" presName="composite" presStyleCnt="0"/>
      <dgm:spPr/>
    </dgm:pt>
    <dgm:pt modelId="{03165126-ABC2-4EAA-93CA-85DBFADF6E16}" type="pres">
      <dgm:prSet presAssocID="{BB378D26-03B4-4CAA-A580-D762F54AF21C}" presName="background" presStyleLbl="node0" presStyleIdx="1" presStyleCnt="3"/>
      <dgm:spPr/>
    </dgm:pt>
    <dgm:pt modelId="{AE53C867-5F01-412F-9891-C4235AB81788}" type="pres">
      <dgm:prSet presAssocID="{BB378D26-03B4-4CAA-A580-D762F54AF21C}" presName="text" presStyleLbl="fgAcc0" presStyleIdx="1" presStyleCnt="3">
        <dgm:presLayoutVars>
          <dgm:chPref val="3"/>
        </dgm:presLayoutVars>
      </dgm:prSet>
      <dgm:spPr/>
    </dgm:pt>
    <dgm:pt modelId="{5C578DB5-8C84-4087-80E1-532E67BE210A}" type="pres">
      <dgm:prSet presAssocID="{BB378D26-03B4-4CAA-A580-D762F54AF21C}" presName="hierChild2" presStyleCnt="0"/>
      <dgm:spPr/>
    </dgm:pt>
    <dgm:pt modelId="{FE5CAECA-C993-4562-BC2F-23C8432A5752}" type="pres">
      <dgm:prSet presAssocID="{42635D37-5259-47B9-B2F4-B68619A397D2}" presName="hierRoot1" presStyleCnt="0"/>
      <dgm:spPr/>
    </dgm:pt>
    <dgm:pt modelId="{BBB28796-56F9-4D63-BE12-467C0D881B67}" type="pres">
      <dgm:prSet presAssocID="{42635D37-5259-47B9-B2F4-B68619A397D2}" presName="composite" presStyleCnt="0"/>
      <dgm:spPr/>
    </dgm:pt>
    <dgm:pt modelId="{936F1899-3809-4B5C-8B93-7714DB4A15E9}" type="pres">
      <dgm:prSet presAssocID="{42635D37-5259-47B9-B2F4-B68619A397D2}" presName="background" presStyleLbl="node0" presStyleIdx="2" presStyleCnt="3"/>
      <dgm:spPr/>
    </dgm:pt>
    <dgm:pt modelId="{FDA98BC4-EEB4-4EA6-BE3A-46680329842B}" type="pres">
      <dgm:prSet presAssocID="{42635D37-5259-47B9-B2F4-B68619A397D2}" presName="text" presStyleLbl="fgAcc0" presStyleIdx="2" presStyleCnt="3">
        <dgm:presLayoutVars>
          <dgm:chPref val="3"/>
        </dgm:presLayoutVars>
      </dgm:prSet>
      <dgm:spPr/>
    </dgm:pt>
    <dgm:pt modelId="{8F2FAD65-ABDA-431D-ACD3-05560F01B470}" type="pres">
      <dgm:prSet presAssocID="{42635D37-5259-47B9-B2F4-B68619A397D2}" presName="hierChild2" presStyleCnt="0"/>
      <dgm:spPr/>
    </dgm:pt>
  </dgm:ptLst>
  <dgm:cxnLst>
    <dgm:cxn modelId="{1F575A5D-E190-40AD-8A5A-D9F40891491E}" type="presOf" srcId="{BB378D26-03B4-4CAA-A580-D762F54AF21C}" destId="{AE53C867-5F01-412F-9891-C4235AB81788}" srcOrd="0" destOrd="0" presId="urn:microsoft.com/office/officeart/2005/8/layout/hierarchy1"/>
    <dgm:cxn modelId="{B317DD79-7DC1-4524-88A4-E8FE6147B993}" type="presOf" srcId="{E51BAD23-BE80-43FA-B076-36E4C0D1BF8E}" destId="{4E29B68D-99DA-4A6C-9A81-40421315A43C}" srcOrd="0" destOrd="0" presId="urn:microsoft.com/office/officeart/2005/8/layout/hierarchy1"/>
    <dgm:cxn modelId="{9710FA59-8999-411A-9A83-D47C0C616C16}" srcId="{A24DAF11-365C-4B6F-99E3-6E0DDC68DED4}" destId="{42635D37-5259-47B9-B2F4-B68619A397D2}" srcOrd="2" destOrd="0" parTransId="{A257340F-A073-49DB-80A6-1B41D470BECB}" sibTransId="{36890C03-833A-4DD9-AF1A-91263AE737C2}"/>
    <dgm:cxn modelId="{70090084-4DE0-4F96-A34B-E5A7C7FE2F91}" type="presOf" srcId="{A24DAF11-365C-4B6F-99E3-6E0DDC68DED4}" destId="{A28201F5-A1DA-44CA-AF91-B860D68BC2A3}" srcOrd="0" destOrd="0" presId="urn:microsoft.com/office/officeart/2005/8/layout/hierarchy1"/>
    <dgm:cxn modelId="{04BE5EB1-B7BB-47CE-B93C-05F865A87264}" srcId="{A24DAF11-365C-4B6F-99E3-6E0DDC68DED4}" destId="{E51BAD23-BE80-43FA-B076-36E4C0D1BF8E}" srcOrd="0" destOrd="0" parTransId="{97DD8EAB-04A8-41EA-A885-54C31DB33644}" sibTransId="{342DD1C4-824C-46AC-8548-2651698505FD}"/>
    <dgm:cxn modelId="{EAC86CBB-207C-4D07-AD8D-8F84E04F6B08}" srcId="{A24DAF11-365C-4B6F-99E3-6E0DDC68DED4}" destId="{BB378D26-03B4-4CAA-A580-D762F54AF21C}" srcOrd="1" destOrd="0" parTransId="{69E93A9B-A7B2-48EB-943C-0C1AA934BC90}" sibTransId="{DF7E3A2C-F30D-4D63-B8BC-FC16E9B2C594}"/>
    <dgm:cxn modelId="{5618FCEA-3123-47BD-B30A-F34AAD06A140}" type="presOf" srcId="{42635D37-5259-47B9-B2F4-B68619A397D2}" destId="{FDA98BC4-EEB4-4EA6-BE3A-46680329842B}" srcOrd="0" destOrd="0" presId="urn:microsoft.com/office/officeart/2005/8/layout/hierarchy1"/>
    <dgm:cxn modelId="{FD216CFD-DD73-448E-8FFF-0FCF310116AF}" type="presParOf" srcId="{A28201F5-A1DA-44CA-AF91-B860D68BC2A3}" destId="{5006EC2A-3556-43E3-B8EB-9AAAF23B5E95}" srcOrd="0" destOrd="0" presId="urn:microsoft.com/office/officeart/2005/8/layout/hierarchy1"/>
    <dgm:cxn modelId="{B5147B66-A6BF-4BCB-B906-0632911C6721}" type="presParOf" srcId="{5006EC2A-3556-43E3-B8EB-9AAAF23B5E95}" destId="{15E9C465-F30D-4C27-B5E2-35C69A48FD7A}" srcOrd="0" destOrd="0" presId="urn:microsoft.com/office/officeart/2005/8/layout/hierarchy1"/>
    <dgm:cxn modelId="{6580759B-E4AD-4E3A-AD84-D9B067E7014B}" type="presParOf" srcId="{15E9C465-F30D-4C27-B5E2-35C69A48FD7A}" destId="{E83FAC12-A7AE-4957-9D11-9CA169D77D65}" srcOrd="0" destOrd="0" presId="urn:microsoft.com/office/officeart/2005/8/layout/hierarchy1"/>
    <dgm:cxn modelId="{91862C45-F90C-4044-9A90-A3B39E1EE41C}" type="presParOf" srcId="{15E9C465-F30D-4C27-B5E2-35C69A48FD7A}" destId="{4E29B68D-99DA-4A6C-9A81-40421315A43C}" srcOrd="1" destOrd="0" presId="urn:microsoft.com/office/officeart/2005/8/layout/hierarchy1"/>
    <dgm:cxn modelId="{35F643FE-4C61-4540-B77E-D089C1CD425E}" type="presParOf" srcId="{5006EC2A-3556-43E3-B8EB-9AAAF23B5E95}" destId="{17B70F4E-F12C-4B44-9E3D-34007F1DDE7F}" srcOrd="1" destOrd="0" presId="urn:microsoft.com/office/officeart/2005/8/layout/hierarchy1"/>
    <dgm:cxn modelId="{1080563E-1DFF-416C-9D43-82F9C32C8610}" type="presParOf" srcId="{A28201F5-A1DA-44CA-AF91-B860D68BC2A3}" destId="{AB35C276-E401-4F5E-AFFA-EE9760F08B41}" srcOrd="1" destOrd="0" presId="urn:microsoft.com/office/officeart/2005/8/layout/hierarchy1"/>
    <dgm:cxn modelId="{12457A51-5777-4063-9485-257A11FF627E}" type="presParOf" srcId="{AB35C276-E401-4F5E-AFFA-EE9760F08B41}" destId="{68C952F5-14AC-4733-B566-C42BD1FE340A}" srcOrd="0" destOrd="0" presId="urn:microsoft.com/office/officeart/2005/8/layout/hierarchy1"/>
    <dgm:cxn modelId="{50DC4D7C-D0FB-4AD6-B543-F8B32DEFBF7E}" type="presParOf" srcId="{68C952F5-14AC-4733-B566-C42BD1FE340A}" destId="{03165126-ABC2-4EAA-93CA-85DBFADF6E16}" srcOrd="0" destOrd="0" presId="urn:microsoft.com/office/officeart/2005/8/layout/hierarchy1"/>
    <dgm:cxn modelId="{6F8F83D1-85CB-4C1E-B6EB-4BB848D18D42}" type="presParOf" srcId="{68C952F5-14AC-4733-B566-C42BD1FE340A}" destId="{AE53C867-5F01-412F-9891-C4235AB81788}" srcOrd="1" destOrd="0" presId="urn:microsoft.com/office/officeart/2005/8/layout/hierarchy1"/>
    <dgm:cxn modelId="{D8B09833-9F02-401E-93E6-00A2D798B548}" type="presParOf" srcId="{AB35C276-E401-4F5E-AFFA-EE9760F08B41}" destId="{5C578DB5-8C84-4087-80E1-532E67BE210A}" srcOrd="1" destOrd="0" presId="urn:microsoft.com/office/officeart/2005/8/layout/hierarchy1"/>
    <dgm:cxn modelId="{D48DF325-DC2A-47BA-8230-8D8E5B2D22C2}" type="presParOf" srcId="{A28201F5-A1DA-44CA-AF91-B860D68BC2A3}" destId="{FE5CAECA-C993-4562-BC2F-23C8432A5752}" srcOrd="2" destOrd="0" presId="urn:microsoft.com/office/officeart/2005/8/layout/hierarchy1"/>
    <dgm:cxn modelId="{9CFEF339-EE2D-4F41-B4D4-155CE6738D57}" type="presParOf" srcId="{FE5CAECA-C993-4562-BC2F-23C8432A5752}" destId="{BBB28796-56F9-4D63-BE12-467C0D881B67}" srcOrd="0" destOrd="0" presId="urn:microsoft.com/office/officeart/2005/8/layout/hierarchy1"/>
    <dgm:cxn modelId="{7FAF77F9-CD4B-4A06-AC5F-0C30CFD79EFC}" type="presParOf" srcId="{BBB28796-56F9-4D63-BE12-467C0D881B67}" destId="{936F1899-3809-4B5C-8B93-7714DB4A15E9}" srcOrd="0" destOrd="0" presId="urn:microsoft.com/office/officeart/2005/8/layout/hierarchy1"/>
    <dgm:cxn modelId="{DB9074B3-F39F-49F9-B4FB-5C9835150413}" type="presParOf" srcId="{BBB28796-56F9-4D63-BE12-467C0D881B67}" destId="{FDA98BC4-EEB4-4EA6-BE3A-46680329842B}" srcOrd="1" destOrd="0" presId="urn:microsoft.com/office/officeart/2005/8/layout/hierarchy1"/>
    <dgm:cxn modelId="{1BDF7363-7A4D-4E21-9405-968FE3E0C23F}" type="presParOf" srcId="{FE5CAECA-C993-4562-BC2F-23C8432A5752}" destId="{8F2FAD65-ABDA-431D-ACD3-05560F01B47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3DC363-15EA-4211-9FA7-4FA6E6317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84C100-2E32-47CD-B3BC-C8464E1D49D1}">
      <dgm:prSet/>
      <dgm:spPr/>
      <dgm:t>
        <a:bodyPr/>
        <a:lstStyle/>
        <a:p>
          <a:r>
            <a:rPr lang="en-GB" b="0" i="0"/>
            <a:t>In the course of putting this novel approach to cow management into practice</a:t>
          </a:r>
          <a:endParaRPr lang="en-US"/>
        </a:p>
      </dgm:t>
    </dgm:pt>
    <dgm:pt modelId="{8C991B8C-D308-4665-944A-31044336C210}" type="parTrans" cxnId="{76408047-EA69-414C-9D6D-77D8861CBC06}">
      <dgm:prSet/>
      <dgm:spPr/>
      <dgm:t>
        <a:bodyPr/>
        <a:lstStyle/>
        <a:p>
          <a:endParaRPr lang="en-US"/>
        </a:p>
      </dgm:t>
    </dgm:pt>
    <dgm:pt modelId="{B3C9FB57-CF45-40E7-AEDE-0FEE03667E5F}" type="sibTrans" cxnId="{76408047-EA69-414C-9D6D-77D8861CBC06}">
      <dgm:prSet/>
      <dgm:spPr/>
      <dgm:t>
        <a:bodyPr/>
        <a:lstStyle/>
        <a:p>
          <a:endParaRPr lang="en-US"/>
        </a:p>
      </dgm:t>
    </dgm:pt>
    <dgm:pt modelId="{2F29A14B-B7D9-42A7-9C11-55A5CB41A944}">
      <dgm:prSet/>
      <dgm:spPr/>
      <dgm:t>
        <a:bodyPr/>
        <a:lstStyle/>
        <a:p>
          <a:r>
            <a:rPr lang="en-GB" b="0" i="0"/>
            <a:t>When the only tools that were accessible were copies and regular exercise books</a:t>
          </a:r>
          <a:endParaRPr lang="en-US"/>
        </a:p>
      </dgm:t>
    </dgm:pt>
    <dgm:pt modelId="{D6A93647-B760-487B-B530-6FAB878632A6}" type="parTrans" cxnId="{2EBFEC31-3504-492C-9FFB-6FA02EA139DD}">
      <dgm:prSet/>
      <dgm:spPr/>
      <dgm:t>
        <a:bodyPr/>
        <a:lstStyle/>
        <a:p>
          <a:endParaRPr lang="en-US"/>
        </a:p>
      </dgm:t>
    </dgm:pt>
    <dgm:pt modelId="{27EB57E9-3593-4AD9-B662-4689631679E8}" type="sibTrans" cxnId="{2EBFEC31-3504-492C-9FFB-6FA02EA139DD}">
      <dgm:prSet/>
      <dgm:spPr/>
      <dgm:t>
        <a:bodyPr/>
        <a:lstStyle/>
        <a:p>
          <a:endParaRPr lang="en-US"/>
        </a:p>
      </dgm:t>
    </dgm:pt>
    <dgm:pt modelId="{DC150145-988D-4B3C-A34C-FB42F988D1A6}">
      <dgm:prSet/>
      <dgm:spPr/>
      <dgm:t>
        <a:bodyPr/>
        <a:lstStyle/>
        <a:p>
          <a:r>
            <a:rPr lang="en-GB" b="0" i="0"/>
            <a:t>Over the last several decades, there has been a significant increase in both the amount of food that is consumed</a:t>
          </a:r>
          <a:endParaRPr lang="en-US"/>
        </a:p>
      </dgm:t>
    </dgm:pt>
    <dgm:pt modelId="{3E8E6114-FF7E-4CD7-9E1D-33CF4FFB3AFF}" type="parTrans" cxnId="{46AC4571-715D-4C50-B3E2-2E7E37A899BB}">
      <dgm:prSet/>
      <dgm:spPr/>
      <dgm:t>
        <a:bodyPr/>
        <a:lstStyle/>
        <a:p>
          <a:endParaRPr lang="en-US"/>
        </a:p>
      </dgm:t>
    </dgm:pt>
    <dgm:pt modelId="{7B8905A6-07CA-40DA-B16D-7EFF48C4F481}" type="sibTrans" cxnId="{46AC4571-715D-4C50-B3E2-2E7E37A899BB}">
      <dgm:prSet/>
      <dgm:spPr/>
      <dgm:t>
        <a:bodyPr/>
        <a:lstStyle/>
        <a:p>
          <a:endParaRPr lang="en-US"/>
        </a:p>
      </dgm:t>
    </dgm:pt>
    <dgm:pt modelId="{768AD809-D8F2-496B-8E4F-228AF9588556}" type="pres">
      <dgm:prSet presAssocID="{E63DC363-15EA-4211-9FA7-4FA6E6317B0A}" presName="root" presStyleCnt="0">
        <dgm:presLayoutVars>
          <dgm:dir/>
          <dgm:resizeHandles val="exact"/>
        </dgm:presLayoutVars>
      </dgm:prSet>
      <dgm:spPr/>
    </dgm:pt>
    <dgm:pt modelId="{B16D96B3-0B41-44DF-B5FF-4372704A1870}" type="pres">
      <dgm:prSet presAssocID="{0284C100-2E32-47CD-B3BC-C8464E1D49D1}" presName="compNode" presStyleCnt="0"/>
      <dgm:spPr/>
    </dgm:pt>
    <dgm:pt modelId="{D6FF7BFC-C4EC-417B-B3FC-FD2D473BE913}" type="pres">
      <dgm:prSet presAssocID="{0284C100-2E32-47CD-B3BC-C8464E1D49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3F6642CD-3BF0-4879-87B2-E984333390FC}" type="pres">
      <dgm:prSet presAssocID="{0284C100-2E32-47CD-B3BC-C8464E1D49D1}" presName="spaceRect" presStyleCnt="0"/>
      <dgm:spPr/>
    </dgm:pt>
    <dgm:pt modelId="{C90C7481-ED1C-432E-B7BF-4646178A56AE}" type="pres">
      <dgm:prSet presAssocID="{0284C100-2E32-47CD-B3BC-C8464E1D49D1}" presName="textRect" presStyleLbl="revTx" presStyleIdx="0" presStyleCnt="3">
        <dgm:presLayoutVars>
          <dgm:chMax val="1"/>
          <dgm:chPref val="1"/>
        </dgm:presLayoutVars>
      </dgm:prSet>
      <dgm:spPr/>
    </dgm:pt>
    <dgm:pt modelId="{F35260D4-765E-4787-B134-110DF51FC703}" type="pres">
      <dgm:prSet presAssocID="{B3C9FB57-CF45-40E7-AEDE-0FEE03667E5F}" presName="sibTrans" presStyleCnt="0"/>
      <dgm:spPr/>
    </dgm:pt>
    <dgm:pt modelId="{E1F91948-82A9-4E66-8F1F-D496CB5505EC}" type="pres">
      <dgm:prSet presAssocID="{2F29A14B-B7D9-42A7-9C11-55A5CB41A944}" presName="compNode" presStyleCnt="0"/>
      <dgm:spPr/>
    </dgm:pt>
    <dgm:pt modelId="{16F4DB35-52A7-4D76-B12C-1A88AD205A17}" type="pres">
      <dgm:prSet presAssocID="{2F29A14B-B7D9-42A7-9C11-55A5CB41A9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B7D43B0-BCD6-4FAC-AEE1-4CC17499DA7F}" type="pres">
      <dgm:prSet presAssocID="{2F29A14B-B7D9-42A7-9C11-55A5CB41A944}" presName="spaceRect" presStyleCnt="0"/>
      <dgm:spPr/>
    </dgm:pt>
    <dgm:pt modelId="{B1CA15D4-E5F0-438E-BB25-0868275639EB}" type="pres">
      <dgm:prSet presAssocID="{2F29A14B-B7D9-42A7-9C11-55A5CB41A944}" presName="textRect" presStyleLbl="revTx" presStyleIdx="1" presStyleCnt="3">
        <dgm:presLayoutVars>
          <dgm:chMax val="1"/>
          <dgm:chPref val="1"/>
        </dgm:presLayoutVars>
      </dgm:prSet>
      <dgm:spPr/>
    </dgm:pt>
    <dgm:pt modelId="{A40F7860-6310-494C-ABEC-6546BD967679}" type="pres">
      <dgm:prSet presAssocID="{27EB57E9-3593-4AD9-B662-4689631679E8}" presName="sibTrans" presStyleCnt="0"/>
      <dgm:spPr/>
    </dgm:pt>
    <dgm:pt modelId="{6BBEED45-8CED-4767-A1F7-33854F577F73}" type="pres">
      <dgm:prSet presAssocID="{DC150145-988D-4B3C-A34C-FB42F988D1A6}" presName="compNode" presStyleCnt="0"/>
      <dgm:spPr/>
    </dgm:pt>
    <dgm:pt modelId="{D6CFEF58-B7EC-4719-ADB7-FE751B5003C1}" type="pres">
      <dgm:prSet presAssocID="{DC150145-988D-4B3C-A34C-FB42F988D1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apes"/>
        </a:ext>
      </dgm:extLst>
    </dgm:pt>
    <dgm:pt modelId="{60E01ADC-E3A3-41C2-8140-1DF3EFF046A0}" type="pres">
      <dgm:prSet presAssocID="{DC150145-988D-4B3C-A34C-FB42F988D1A6}" presName="spaceRect" presStyleCnt="0"/>
      <dgm:spPr/>
    </dgm:pt>
    <dgm:pt modelId="{673F7835-AF0B-4E16-863A-F7414CBDB823}" type="pres">
      <dgm:prSet presAssocID="{DC150145-988D-4B3C-A34C-FB42F988D1A6}" presName="textRect" presStyleLbl="revTx" presStyleIdx="2" presStyleCnt="3">
        <dgm:presLayoutVars>
          <dgm:chMax val="1"/>
          <dgm:chPref val="1"/>
        </dgm:presLayoutVars>
      </dgm:prSet>
      <dgm:spPr/>
    </dgm:pt>
  </dgm:ptLst>
  <dgm:cxnLst>
    <dgm:cxn modelId="{A0C1992F-1553-4B92-A855-1E34C573D236}" type="presOf" srcId="{2F29A14B-B7D9-42A7-9C11-55A5CB41A944}" destId="{B1CA15D4-E5F0-438E-BB25-0868275639EB}" srcOrd="0" destOrd="0" presId="urn:microsoft.com/office/officeart/2018/2/layout/IconLabelList"/>
    <dgm:cxn modelId="{2EBFEC31-3504-492C-9FFB-6FA02EA139DD}" srcId="{E63DC363-15EA-4211-9FA7-4FA6E6317B0A}" destId="{2F29A14B-B7D9-42A7-9C11-55A5CB41A944}" srcOrd="1" destOrd="0" parTransId="{D6A93647-B760-487B-B530-6FAB878632A6}" sibTransId="{27EB57E9-3593-4AD9-B662-4689631679E8}"/>
    <dgm:cxn modelId="{76408047-EA69-414C-9D6D-77D8861CBC06}" srcId="{E63DC363-15EA-4211-9FA7-4FA6E6317B0A}" destId="{0284C100-2E32-47CD-B3BC-C8464E1D49D1}" srcOrd="0" destOrd="0" parTransId="{8C991B8C-D308-4665-944A-31044336C210}" sibTransId="{B3C9FB57-CF45-40E7-AEDE-0FEE03667E5F}"/>
    <dgm:cxn modelId="{46AC4571-715D-4C50-B3E2-2E7E37A899BB}" srcId="{E63DC363-15EA-4211-9FA7-4FA6E6317B0A}" destId="{DC150145-988D-4B3C-A34C-FB42F988D1A6}" srcOrd="2" destOrd="0" parTransId="{3E8E6114-FF7E-4CD7-9E1D-33CF4FFB3AFF}" sibTransId="{7B8905A6-07CA-40DA-B16D-7EFF48C4F481}"/>
    <dgm:cxn modelId="{D8D17F58-7D0F-476D-AB1F-20C5605F4F5A}" type="presOf" srcId="{0284C100-2E32-47CD-B3BC-C8464E1D49D1}" destId="{C90C7481-ED1C-432E-B7BF-4646178A56AE}" srcOrd="0" destOrd="0" presId="urn:microsoft.com/office/officeart/2018/2/layout/IconLabelList"/>
    <dgm:cxn modelId="{BF51DAB7-8F09-43C9-AB57-791DC64CF7E8}" type="presOf" srcId="{E63DC363-15EA-4211-9FA7-4FA6E6317B0A}" destId="{768AD809-D8F2-496B-8E4F-228AF9588556}" srcOrd="0" destOrd="0" presId="urn:microsoft.com/office/officeart/2018/2/layout/IconLabelList"/>
    <dgm:cxn modelId="{A4C295B9-9BA1-43BB-917C-7109D7F7B76D}" type="presOf" srcId="{DC150145-988D-4B3C-A34C-FB42F988D1A6}" destId="{673F7835-AF0B-4E16-863A-F7414CBDB823}" srcOrd="0" destOrd="0" presId="urn:microsoft.com/office/officeart/2018/2/layout/IconLabelList"/>
    <dgm:cxn modelId="{36059FB0-8459-42F1-B63E-E536542BAC6D}" type="presParOf" srcId="{768AD809-D8F2-496B-8E4F-228AF9588556}" destId="{B16D96B3-0B41-44DF-B5FF-4372704A1870}" srcOrd="0" destOrd="0" presId="urn:microsoft.com/office/officeart/2018/2/layout/IconLabelList"/>
    <dgm:cxn modelId="{E62C1140-9C2D-4C2A-A674-E9CF886B81CB}" type="presParOf" srcId="{B16D96B3-0B41-44DF-B5FF-4372704A1870}" destId="{D6FF7BFC-C4EC-417B-B3FC-FD2D473BE913}" srcOrd="0" destOrd="0" presId="urn:microsoft.com/office/officeart/2018/2/layout/IconLabelList"/>
    <dgm:cxn modelId="{C728C604-5312-4577-B923-29A41F8FB9F8}" type="presParOf" srcId="{B16D96B3-0B41-44DF-B5FF-4372704A1870}" destId="{3F6642CD-3BF0-4879-87B2-E984333390FC}" srcOrd="1" destOrd="0" presId="urn:microsoft.com/office/officeart/2018/2/layout/IconLabelList"/>
    <dgm:cxn modelId="{CB8C982C-6049-4CEB-9A43-6DBBC44E8E47}" type="presParOf" srcId="{B16D96B3-0B41-44DF-B5FF-4372704A1870}" destId="{C90C7481-ED1C-432E-B7BF-4646178A56AE}" srcOrd="2" destOrd="0" presId="urn:microsoft.com/office/officeart/2018/2/layout/IconLabelList"/>
    <dgm:cxn modelId="{7A6DD374-7918-4A5E-B337-1DD3D3057C12}" type="presParOf" srcId="{768AD809-D8F2-496B-8E4F-228AF9588556}" destId="{F35260D4-765E-4787-B134-110DF51FC703}" srcOrd="1" destOrd="0" presId="urn:microsoft.com/office/officeart/2018/2/layout/IconLabelList"/>
    <dgm:cxn modelId="{6E5C2C4F-32AC-4A58-95B7-4832B5CE684A}" type="presParOf" srcId="{768AD809-D8F2-496B-8E4F-228AF9588556}" destId="{E1F91948-82A9-4E66-8F1F-D496CB5505EC}" srcOrd="2" destOrd="0" presId="urn:microsoft.com/office/officeart/2018/2/layout/IconLabelList"/>
    <dgm:cxn modelId="{2EE10540-F9F8-4772-9710-27F226E197AF}" type="presParOf" srcId="{E1F91948-82A9-4E66-8F1F-D496CB5505EC}" destId="{16F4DB35-52A7-4D76-B12C-1A88AD205A17}" srcOrd="0" destOrd="0" presId="urn:microsoft.com/office/officeart/2018/2/layout/IconLabelList"/>
    <dgm:cxn modelId="{C5EA79B1-561D-4960-AEB7-5703552AEAC6}" type="presParOf" srcId="{E1F91948-82A9-4E66-8F1F-D496CB5505EC}" destId="{4B7D43B0-BCD6-4FAC-AEE1-4CC17499DA7F}" srcOrd="1" destOrd="0" presId="urn:microsoft.com/office/officeart/2018/2/layout/IconLabelList"/>
    <dgm:cxn modelId="{D5A1EC1F-CC4A-4863-8331-5527D9B1C5B1}" type="presParOf" srcId="{E1F91948-82A9-4E66-8F1F-D496CB5505EC}" destId="{B1CA15D4-E5F0-438E-BB25-0868275639EB}" srcOrd="2" destOrd="0" presId="urn:microsoft.com/office/officeart/2018/2/layout/IconLabelList"/>
    <dgm:cxn modelId="{D6EBACEC-3C74-41CC-B4A4-9BEBD33A745E}" type="presParOf" srcId="{768AD809-D8F2-496B-8E4F-228AF9588556}" destId="{A40F7860-6310-494C-ABEC-6546BD967679}" srcOrd="3" destOrd="0" presId="urn:microsoft.com/office/officeart/2018/2/layout/IconLabelList"/>
    <dgm:cxn modelId="{216F46B0-6044-4792-955E-7470A8676231}" type="presParOf" srcId="{768AD809-D8F2-496B-8E4F-228AF9588556}" destId="{6BBEED45-8CED-4767-A1F7-33854F577F73}" srcOrd="4" destOrd="0" presId="urn:microsoft.com/office/officeart/2018/2/layout/IconLabelList"/>
    <dgm:cxn modelId="{DF6BCEA5-C832-41F7-A6F2-94768C30E980}" type="presParOf" srcId="{6BBEED45-8CED-4767-A1F7-33854F577F73}" destId="{D6CFEF58-B7EC-4719-ADB7-FE751B5003C1}" srcOrd="0" destOrd="0" presId="urn:microsoft.com/office/officeart/2018/2/layout/IconLabelList"/>
    <dgm:cxn modelId="{F40F8DB5-F3A3-4906-8D07-D42AF2AAF96D}" type="presParOf" srcId="{6BBEED45-8CED-4767-A1F7-33854F577F73}" destId="{60E01ADC-E3A3-41C2-8140-1DF3EFF046A0}" srcOrd="1" destOrd="0" presId="urn:microsoft.com/office/officeart/2018/2/layout/IconLabelList"/>
    <dgm:cxn modelId="{FE70A545-1C64-42E1-B288-121A6AD9C421}" type="presParOf" srcId="{6BBEED45-8CED-4767-A1F7-33854F577F73}" destId="{673F7835-AF0B-4E16-863A-F7414CBDB82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E9EDC0-427A-48C1-87D7-88C4764F0355}"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FD9624-A332-4054-9055-66FE875B4312}">
      <dgm:prSet/>
      <dgm:spPr/>
      <dgm:t>
        <a:bodyPr/>
        <a:lstStyle/>
        <a:p>
          <a:r>
            <a:rPr lang="en-GB" b="0" i="0"/>
            <a:t>the fundamental objective of the whole endeavour is to provide assistance </a:t>
          </a:r>
          <a:endParaRPr lang="en-US"/>
        </a:p>
      </dgm:t>
    </dgm:pt>
    <dgm:pt modelId="{BB373890-239B-44D8-8C7B-8000CB767E9B}" type="parTrans" cxnId="{74374481-9409-47B6-82D1-23E210D7C0B4}">
      <dgm:prSet/>
      <dgm:spPr/>
      <dgm:t>
        <a:bodyPr/>
        <a:lstStyle/>
        <a:p>
          <a:endParaRPr lang="en-US"/>
        </a:p>
      </dgm:t>
    </dgm:pt>
    <dgm:pt modelId="{DD1FBB9F-13B3-4AF8-8949-9B695E8BF4C9}" type="sibTrans" cxnId="{74374481-9409-47B6-82D1-23E210D7C0B4}">
      <dgm:prSet/>
      <dgm:spPr/>
      <dgm:t>
        <a:bodyPr/>
        <a:lstStyle/>
        <a:p>
          <a:endParaRPr lang="en-US"/>
        </a:p>
      </dgm:t>
    </dgm:pt>
    <dgm:pt modelId="{1FDDF786-FC36-4C18-97E7-E9CF6F69D803}">
      <dgm:prSet/>
      <dgm:spPr/>
      <dgm:t>
        <a:bodyPr/>
        <a:lstStyle/>
        <a:p>
          <a:r>
            <a:rPr lang="en-GB" b="0" i="0"/>
            <a:t>The technique for the creation of the system is based on the framework </a:t>
          </a:r>
          <a:endParaRPr lang="en-US"/>
        </a:p>
      </dgm:t>
    </dgm:pt>
    <dgm:pt modelId="{C5DD8E18-C243-4EC6-A149-45471A32AE9F}" type="parTrans" cxnId="{E51DA872-49A9-4748-B773-90732213A992}">
      <dgm:prSet/>
      <dgm:spPr/>
      <dgm:t>
        <a:bodyPr/>
        <a:lstStyle/>
        <a:p>
          <a:endParaRPr lang="en-US"/>
        </a:p>
      </dgm:t>
    </dgm:pt>
    <dgm:pt modelId="{A8E50F58-0A39-40AE-8187-6CA28DAFA3EE}" type="sibTrans" cxnId="{E51DA872-49A9-4748-B773-90732213A992}">
      <dgm:prSet/>
      <dgm:spPr/>
      <dgm:t>
        <a:bodyPr/>
        <a:lstStyle/>
        <a:p>
          <a:endParaRPr lang="en-US"/>
        </a:p>
      </dgm:t>
    </dgm:pt>
    <dgm:pt modelId="{870E4453-6253-4418-BBBC-6DA4A957F8D9}">
      <dgm:prSet/>
      <dgm:spPr/>
      <dgm:t>
        <a:bodyPr/>
        <a:lstStyle/>
        <a:p>
          <a:r>
            <a:rPr lang="en-GB" b="0" i="0"/>
            <a:t>The student group working on this programme will be making a continuous plan in order to construct it</a:t>
          </a:r>
          <a:endParaRPr lang="en-US"/>
        </a:p>
      </dgm:t>
    </dgm:pt>
    <dgm:pt modelId="{FED562D3-4920-45F9-8361-3E374D7537F6}" type="parTrans" cxnId="{FFDD6B73-48E8-454D-BAF1-FE8B134A3C0C}">
      <dgm:prSet/>
      <dgm:spPr/>
      <dgm:t>
        <a:bodyPr/>
        <a:lstStyle/>
        <a:p>
          <a:endParaRPr lang="en-US"/>
        </a:p>
      </dgm:t>
    </dgm:pt>
    <dgm:pt modelId="{BE659084-31C6-4B0C-B926-E1DDF8562DA7}" type="sibTrans" cxnId="{FFDD6B73-48E8-454D-BAF1-FE8B134A3C0C}">
      <dgm:prSet/>
      <dgm:spPr/>
      <dgm:t>
        <a:bodyPr/>
        <a:lstStyle/>
        <a:p>
          <a:endParaRPr lang="en-US"/>
        </a:p>
      </dgm:t>
    </dgm:pt>
    <dgm:pt modelId="{D9006C5B-77A8-44A2-ABC6-04BD931FED57}">
      <dgm:prSet/>
      <dgm:spPr/>
      <dgm:t>
        <a:bodyPr/>
        <a:lstStyle/>
        <a:p>
          <a:r>
            <a:rPr lang="en-GB" b="0" i="0"/>
            <a:t>We have educated ourselves on the necessary programming languages, such as HTML, CSS, and PHP, in order to create this application. These languages are essential</a:t>
          </a:r>
          <a:endParaRPr lang="en-US"/>
        </a:p>
      </dgm:t>
    </dgm:pt>
    <dgm:pt modelId="{64CF05E7-92F1-443A-A2B8-4F5FF86955D3}" type="parTrans" cxnId="{102A9E62-9B21-4C00-A071-D1E5D0E4390D}">
      <dgm:prSet/>
      <dgm:spPr/>
      <dgm:t>
        <a:bodyPr/>
        <a:lstStyle/>
        <a:p>
          <a:endParaRPr lang="en-US"/>
        </a:p>
      </dgm:t>
    </dgm:pt>
    <dgm:pt modelId="{4473C1C1-0CF0-411C-87DF-7AC0B378F1FB}" type="sibTrans" cxnId="{102A9E62-9B21-4C00-A071-D1E5D0E4390D}">
      <dgm:prSet/>
      <dgm:spPr/>
      <dgm:t>
        <a:bodyPr/>
        <a:lstStyle/>
        <a:p>
          <a:endParaRPr lang="en-US"/>
        </a:p>
      </dgm:t>
    </dgm:pt>
    <dgm:pt modelId="{477F0113-D3D0-4B34-B4D5-88DB04F936EC}" type="pres">
      <dgm:prSet presAssocID="{EFE9EDC0-427A-48C1-87D7-88C4764F0355}" presName="root" presStyleCnt="0">
        <dgm:presLayoutVars>
          <dgm:dir/>
          <dgm:resizeHandles val="exact"/>
        </dgm:presLayoutVars>
      </dgm:prSet>
      <dgm:spPr/>
    </dgm:pt>
    <dgm:pt modelId="{2645BEFE-1F9B-4D4E-AF41-E43D89767F5B}" type="pres">
      <dgm:prSet presAssocID="{EFE9EDC0-427A-48C1-87D7-88C4764F0355}" presName="container" presStyleCnt="0">
        <dgm:presLayoutVars>
          <dgm:dir/>
          <dgm:resizeHandles val="exact"/>
        </dgm:presLayoutVars>
      </dgm:prSet>
      <dgm:spPr/>
    </dgm:pt>
    <dgm:pt modelId="{2799642D-46EE-48E9-9548-9392F85D931F}" type="pres">
      <dgm:prSet presAssocID="{1BFD9624-A332-4054-9055-66FE875B4312}" presName="compNode" presStyleCnt="0"/>
      <dgm:spPr/>
    </dgm:pt>
    <dgm:pt modelId="{3B3CC1CA-0077-4DB5-AAE4-827BE9F84D00}" type="pres">
      <dgm:prSet presAssocID="{1BFD9624-A332-4054-9055-66FE875B4312}" presName="iconBgRect" presStyleLbl="bgShp" presStyleIdx="0" presStyleCnt="4"/>
      <dgm:spPr/>
    </dgm:pt>
    <dgm:pt modelId="{0E17417A-9D3F-4ADC-81E3-38D488E83274}" type="pres">
      <dgm:prSet presAssocID="{1BFD9624-A332-4054-9055-66FE875B43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D0D1480-0444-4404-935B-BB301E6709D9}" type="pres">
      <dgm:prSet presAssocID="{1BFD9624-A332-4054-9055-66FE875B4312}" presName="spaceRect" presStyleCnt="0"/>
      <dgm:spPr/>
    </dgm:pt>
    <dgm:pt modelId="{4B6E241A-5309-47F8-9DC2-5B71D58DFB76}" type="pres">
      <dgm:prSet presAssocID="{1BFD9624-A332-4054-9055-66FE875B4312}" presName="textRect" presStyleLbl="revTx" presStyleIdx="0" presStyleCnt="4">
        <dgm:presLayoutVars>
          <dgm:chMax val="1"/>
          <dgm:chPref val="1"/>
        </dgm:presLayoutVars>
      </dgm:prSet>
      <dgm:spPr/>
    </dgm:pt>
    <dgm:pt modelId="{6A1CA42F-28FA-4B29-9929-A2FC7611F848}" type="pres">
      <dgm:prSet presAssocID="{DD1FBB9F-13B3-4AF8-8949-9B695E8BF4C9}" presName="sibTrans" presStyleLbl="sibTrans2D1" presStyleIdx="0" presStyleCnt="0"/>
      <dgm:spPr/>
    </dgm:pt>
    <dgm:pt modelId="{7C528A34-6138-4760-9120-1906FABBFE04}" type="pres">
      <dgm:prSet presAssocID="{1FDDF786-FC36-4C18-97E7-E9CF6F69D803}" presName="compNode" presStyleCnt="0"/>
      <dgm:spPr/>
    </dgm:pt>
    <dgm:pt modelId="{ADDBDD4C-C62D-472F-96CF-9E76A03BF76B}" type="pres">
      <dgm:prSet presAssocID="{1FDDF786-FC36-4C18-97E7-E9CF6F69D803}" presName="iconBgRect" presStyleLbl="bgShp" presStyleIdx="1" presStyleCnt="4"/>
      <dgm:spPr/>
    </dgm:pt>
    <dgm:pt modelId="{5EA92269-382C-49DA-9555-E3A5BD6036C4}" type="pres">
      <dgm:prSet presAssocID="{1FDDF786-FC36-4C18-97E7-E9CF6F69D8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1772BB4-DD2E-4B79-95B7-937CDB9E0424}" type="pres">
      <dgm:prSet presAssocID="{1FDDF786-FC36-4C18-97E7-E9CF6F69D803}" presName="spaceRect" presStyleCnt="0"/>
      <dgm:spPr/>
    </dgm:pt>
    <dgm:pt modelId="{6B55B235-3910-4BEA-92A0-2EEDA76266CE}" type="pres">
      <dgm:prSet presAssocID="{1FDDF786-FC36-4C18-97E7-E9CF6F69D803}" presName="textRect" presStyleLbl="revTx" presStyleIdx="1" presStyleCnt="4">
        <dgm:presLayoutVars>
          <dgm:chMax val="1"/>
          <dgm:chPref val="1"/>
        </dgm:presLayoutVars>
      </dgm:prSet>
      <dgm:spPr/>
    </dgm:pt>
    <dgm:pt modelId="{C99B03F7-3ACE-4341-B679-517650633341}" type="pres">
      <dgm:prSet presAssocID="{A8E50F58-0A39-40AE-8187-6CA28DAFA3EE}" presName="sibTrans" presStyleLbl="sibTrans2D1" presStyleIdx="0" presStyleCnt="0"/>
      <dgm:spPr/>
    </dgm:pt>
    <dgm:pt modelId="{EEA0DBF2-6165-4977-887F-71306F3D7391}" type="pres">
      <dgm:prSet presAssocID="{870E4453-6253-4418-BBBC-6DA4A957F8D9}" presName="compNode" presStyleCnt="0"/>
      <dgm:spPr/>
    </dgm:pt>
    <dgm:pt modelId="{8092161F-2AC3-4797-9C4D-8860804F552D}" type="pres">
      <dgm:prSet presAssocID="{870E4453-6253-4418-BBBC-6DA4A957F8D9}" presName="iconBgRect" presStyleLbl="bgShp" presStyleIdx="2" presStyleCnt="4"/>
      <dgm:spPr/>
    </dgm:pt>
    <dgm:pt modelId="{30D0E522-8726-4C0F-9092-4473048AD66B}" type="pres">
      <dgm:prSet presAssocID="{870E4453-6253-4418-BBBC-6DA4A957F8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4290452B-1C1C-4916-AE97-0EDCF0E78CDB}" type="pres">
      <dgm:prSet presAssocID="{870E4453-6253-4418-BBBC-6DA4A957F8D9}" presName="spaceRect" presStyleCnt="0"/>
      <dgm:spPr/>
    </dgm:pt>
    <dgm:pt modelId="{92486876-401F-4932-9275-67D1CA594983}" type="pres">
      <dgm:prSet presAssocID="{870E4453-6253-4418-BBBC-6DA4A957F8D9}" presName="textRect" presStyleLbl="revTx" presStyleIdx="2" presStyleCnt="4">
        <dgm:presLayoutVars>
          <dgm:chMax val="1"/>
          <dgm:chPref val="1"/>
        </dgm:presLayoutVars>
      </dgm:prSet>
      <dgm:spPr/>
    </dgm:pt>
    <dgm:pt modelId="{CC5909C9-F625-481B-832E-BEB5E67AA4D6}" type="pres">
      <dgm:prSet presAssocID="{BE659084-31C6-4B0C-B926-E1DDF8562DA7}" presName="sibTrans" presStyleLbl="sibTrans2D1" presStyleIdx="0" presStyleCnt="0"/>
      <dgm:spPr/>
    </dgm:pt>
    <dgm:pt modelId="{42DAB24D-0C64-40A2-A8D8-B1828F9EED6A}" type="pres">
      <dgm:prSet presAssocID="{D9006C5B-77A8-44A2-ABC6-04BD931FED57}" presName="compNode" presStyleCnt="0"/>
      <dgm:spPr/>
    </dgm:pt>
    <dgm:pt modelId="{40756452-948C-48CF-BEC0-3C43F12D9C44}" type="pres">
      <dgm:prSet presAssocID="{D9006C5B-77A8-44A2-ABC6-04BD931FED57}" presName="iconBgRect" presStyleLbl="bgShp" presStyleIdx="3" presStyleCnt="4"/>
      <dgm:spPr/>
    </dgm:pt>
    <dgm:pt modelId="{914EF80D-83BF-442B-8389-0963A542ED16}" type="pres">
      <dgm:prSet presAssocID="{D9006C5B-77A8-44A2-ABC6-04BD931FED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7D5DEE4-D5F9-4C6C-95BD-AE6445638C69}" type="pres">
      <dgm:prSet presAssocID="{D9006C5B-77A8-44A2-ABC6-04BD931FED57}" presName="spaceRect" presStyleCnt="0"/>
      <dgm:spPr/>
    </dgm:pt>
    <dgm:pt modelId="{A0F47593-7587-4568-9357-FC54FB2269EE}" type="pres">
      <dgm:prSet presAssocID="{D9006C5B-77A8-44A2-ABC6-04BD931FED57}" presName="textRect" presStyleLbl="revTx" presStyleIdx="3" presStyleCnt="4">
        <dgm:presLayoutVars>
          <dgm:chMax val="1"/>
          <dgm:chPref val="1"/>
        </dgm:presLayoutVars>
      </dgm:prSet>
      <dgm:spPr/>
    </dgm:pt>
  </dgm:ptLst>
  <dgm:cxnLst>
    <dgm:cxn modelId="{23A7262D-7402-4410-BD72-94E722DCAFD4}" type="presOf" srcId="{EFE9EDC0-427A-48C1-87D7-88C4764F0355}" destId="{477F0113-D3D0-4B34-B4D5-88DB04F936EC}" srcOrd="0" destOrd="0" presId="urn:microsoft.com/office/officeart/2018/2/layout/IconCircleList"/>
    <dgm:cxn modelId="{102A9E62-9B21-4C00-A071-D1E5D0E4390D}" srcId="{EFE9EDC0-427A-48C1-87D7-88C4764F0355}" destId="{D9006C5B-77A8-44A2-ABC6-04BD931FED57}" srcOrd="3" destOrd="0" parTransId="{64CF05E7-92F1-443A-A2B8-4F5FF86955D3}" sibTransId="{4473C1C1-0CF0-411C-87DF-7AC0B378F1FB}"/>
    <dgm:cxn modelId="{4F486C63-69F5-40FE-9147-CE402E0FF2B6}" type="presOf" srcId="{D9006C5B-77A8-44A2-ABC6-04BD931FED57}" destId="{A0F47593-7587-4568-9357-FC54FB2269EE}" srcOrd="0" destOrd="0" presId="urn:microsoft.com/office/officeart/2018/2/layout/IconCircleList"/>
    <dgm:cxn modelId="{FC59EA4D-64BF-4B66-9375-56DDB9E90B81}" type="presOf" srcId="{BE659084-31C6-4B0C-B926-E1DDF8562DA7}" destId="{CC5909C9-F625-481B-832E-BEB5E67AA4D6}" srcOrd="0" destOrd="0" presId="urn:microsoft.com/office/officeart/2018/2/layout/IconCircleList"/>
    <dgm:cxn modelId="{1537666F-C94E-4B4B-9545-5B6288291AF3}" type="presOf" srcId="{1FDDF786-FC36-4C18-97E7-E9CF6F69D803}" destId="{6B55B235-3910-4BEA-92A0-2EEDA76266CE}" srcOrd="0" destOrd="0" presId="urn:microsoft.com/office/officeart/2018/2/layout/IconCircleList"/>
    <dgm:cxn modelId="{E51DA872-49A9-4748-B773-90732213A992}" srcId="{EFE9EDC0-427A-48C1-87D7-88C4764F0355}" destId="{1FDDF786-FC36-4C18-97E7-E9CF6F69D803}" srcOrd="1" destOrd="0" parTransId="{C5DD8E18-C243-4EC6-A149-45471A32AE9F}" sibTransId="{A8E50F58-0A39-40AE-8187-6CA28DAFA3EE}"/>
    <dgm:cxn modelId="{FFDD6B73-48E8-454D-BAF1-FE8B134A3C0C}" srcId="{EFE9EDC0-427A-48C1-87D7-88C4764F0355}" destId="{870E4453-6253-4418-BBBC-6DA4A957F8D9}" srcOrd="2" destOrd="0" parTransId="{FED562D3-4920-45F9-8361-3E374D7537F6}" sibTransId="{BE659084-31C6-4B0C-B926-E1DDF8562DA7}"/>
    <dgm:cxn modelId="{74374481-9409-47B6-82D1-23E210D7C0B4}" srcId="{EFE9EDC0-427A-48C1-87D7-88C4764F0355}" destId="{1BFD9624-A332-4054-9055-66FE875B4312}" srcOrd="0" destOrd="0" parTransId="{BB373890-239B-44D8-8C7B-8000CB767E9B}" sibTransId="{DD1FBB9F-13B3-4AF8-8949-9B695E8BF4C9}"/>
    <dgm:cxn modelId="{63AF0698-C0C9-453C-8FAD-AD1B5AA78191}" type="presOf" srcId="{1BFD9624-A332-4054-9055-66FE875B4312}" destId="{4B6E241A-5309-47F8-9DC2-5B71D58DFB76}" srcOrd="0" destOrd="0" presId="urn:microsoft.com/office/officeart/2018/2/layout/IconCircleList"/>
    <dgm:cxn modelId="{28F704A8-1071-43AA-AA14-675219083A12}" type="presOf" srcId="{870E4453-6253-4418-BBBC-6DA4A957F8D9}" destId="{92486876-401F-4932-9275-67D1CA594983}" srcOrd="0" destOrd="0" presId="urn:microsoft.com/office/officeart/2018/2/layout/IconCircleList"/>
    <dgm:cxn modelId="{6B7017BB-532E-4F81-8EFC-3F7348A57692}" type="presOf" srcId="{DD1FBB9F-13B3-4AF8-8949-9B695E8BF4C9}" destId="{6A1CA42F-28FA-4B29-9929-A2FC7611F848}" srcOrd="0" destOrd="0" presId="urn:microsoft.com/office/officeart/2018/2/layout/IconCircleList"/>
    <dgm:cxn modelId="{F465C9ED-8E78-45F3-8B59-AE5803C93A45}" type="presOf" srcId="{A8E50F58-0A39-40AE-8187-6CA28DAFA3EE}" destId="{C99B03F7-3ACE-4341-B679-517650633341}" srcOrd="0" destOrd="0" presId="urn:microsoft.com/office/officeart/2018/2/layout/IconCircleList"/>
    <dgm:cxn modelId="{04831A27-5B67-41CC-868B-83CFAED665C9}" type="presParOf" srcId="{477F0113-D3D0-4B34-B4D5-88DB04F936EC}" destId="{2645BEFE-1F9B-4D4E-AF41-E43D89767F5B}" srcOrd="0" destOrd="0" presId="urn:microsoft.com/office/officeart/2018/2/layout/IconCircleList"/>
    <dgm:cxn modelId="{3E54F58B-30C5-4957-8622-980D843FB900}" type="presParOf" srcId="{2645BEFE-1F9B-4D4E-AF41-E43D89767F5B}" destId="{2799642D-46EE-48E9-9548-9392F85D931F}" srcOrd="0" destOrd="0" presId="urn:microsoft.com/office/officeart/2018/2/layout/IconCircleList"/>
    <dgm:cxn modelId="{5A046BAF-E71C-4A78-B5EB-55AA5ED8EFF6}" type="presParOf" srcId="{2799642D-46EE-48E9-9548-9392F85D931F}" destId="{3B3CC1CA-0077-4DB5-AAE4-827BE9F84D00}" srcOrd="0" destOrd="0" presId="urn:microsoft.com/office/officeart/2018/2/layout/IconCircleList"/>
    <dgm:cxn modelId="{E8FC6815-C684-445F-9D48-F5AB1B04761A}" type="presParOf" srcId="{2799642D-46EE-48E9-9548-9392F85D931F}" destId="{0E17417A-9D3F-4ADC-81E3-38D488E83274}" srcOrd="1" destOrd="0" presId="urn:microsoft.com/office/officeart/2018/2/layout/IconCircleList"/>
    <dgm:cxn modelId="{5F3171ED-A174-4ABE-AEB8-DEDB1658239D}" type="presParOf" srcId="{2799642D-46EE-48E9-9548-9392F85D931F}" destId="{DD0D1480-0444-4404-935B-BB301E6709D9}" srcOrd="2" destOrd="0" presId="urn:microsoft.com/office/officeart/2018/2/layout/IconCircleList"/>
    <dgm:cxn modelId="{721C2C35-BE8B-4384-9216-DF6EA72E5D65}" type="presParOf" srcId="{2799642D-46EE-48E9-9548-9392F85D931F}" destId="{4B6E241A-5309-47F8-9DC2-5B71D58DFB76}" srcOrd="3" destOrd="0" presId="urn:microsoft.com/office/officeart/2018/2/layout/IconCircleList"/>
    <dgm:cxn modelId="{B2467BD3-525C-403E-8B08-82EEC50A9C3E}" type="presParOf" srcId="{2645BEFE-1F9B-4D4E-AF41-E43D89767F5B}" destId="{6A1CA42F-28FA-4B29-9929-A2FC7611F848}" srcOrd="1" destOrd="0" presId="urn:microsoft.com/office/officeart/2018/2/layout/IconCircleList"/>
    <dgm:cxn modelId="{141B6DF2-0401-4F8C-986D-3E3178523F74}" type="presParOf" srcId="{2645BEFE-1F9B-4D4E-AF41-E43D89767F5B}" destId="{7C528A34-6138-4760-9120-1906FABBFE04}" srcOrd="2" destOrd="0" presId="urn:microsoft.com/office/officeart/2018/2/layout/IconCircleList"/>
    <dgm:cxn modelId="{0675E6BD-FFE1-4845-827F-5BB3B4E051BA}" type="presParOf" srcId="{7C528A34-6138-4760-9120-1906FABBFE04}" destId="{ADDBDD4C-C62D-472F-96CF-9E76A03BF76B}" srcOrd="0" destOrd="0" presId="urn:microsoft.com/office/officeart/2018/2/layout/IconCircleList"/>
    <dgm:cxn modelId="{BABE42C1-9FE1-4B73-AF77-B69BA3A14FD5}" type="presParOf" srcId="{7C528A34-6138-4760-9120-1906FABBFE04}" destId="{5EA92269-382C-49DA-9555-E3A5BD6036C4}" srcOrd="1" destOrd="0" presId="urn:microsoft.com/office/officeart/2018/2/layout/IconCircleList"/>
    <dgm:cxn modelId="{98B62C63-EFBB-450F-A538-C4FA0C356299}" type="presParOf" srcId="{7C528A34-6138-4760-9120-1906FABBFE04}" destId="{11772BB4-DD2E-4B79-95B7-937CDB9E0424}" srcOrd="2" destOrd="0" presId="urn:microsoft.com/office/officeart/2018/2/layout/IconCircleList"/>
    <dgm:cxn modelId="{DA1D9726-0B09-4E3C-9100-298D07985B9A}" type="presParOf" srcId="{7C528A34-6138-4760-9120-1906FABBFE04}" destId="{6B55B235-3910-4BEA-92A0-2EEDA76266CE}" srcOrd="3" destOrd="0" presId="urn:microsoft.com/office/officeart/2018/2/layout/IconCircleList"/>
    <dgm:cxn modelId="{96488A0F-0B4E-4BE8-A773-0E05CCD00C85}" type="presParOf" srcId="{2645BEFE-1F9B-4D4E-AF41-E43D89767F5B}" destId="{C99B03F7-3ACE-4341-B679-517650633341}" srcOrd="3" destOrd="0" presId="urn:microsoft.com/office/officeart/2018/2/layout/IconCircleList"/>
    <dgm:cxn modelId="{C3E2C550-89CD-40BB-A118-E8FDDDFD5A99}" type="presParOf" srcId="{2645BEFE-1F9B-4D4E-AF41-E43D89767F5B}" destId="{EEA0DBF2-6165-4977-887F-71306F3D7391}" srcOrd="4" destOrd="0" presId="urn:microsoft.com/office/officeart/2018/2/layout/IconCircleList"/>
    <dgm:cxn modelId="{CD11C3D4-D575-468D-A587-7D9FECBE0D1B}" type="presParOf" srcId="{EEA0DBF2-6165-4977-887F-71306F3D7391}" destId="{8092161F-2AC3-4797-9C4D-8860804F552D}" srcOrd="0" destOrd="0" presId="urn:microsoft.com/office/officeart/2018/2/layout/IconCircleList"/>
    <dgm:cxn modelId="{0D1DA7DB-FE72-4276-B638-1ED0B4E589F3}" type="presParOf" srcId="{EEA0DBF2-6165-4977-887F-71306F3D7391}" destId="{30D0E522-8726-4C0F-9092-4473048AD66B}" srcOrd="1" destOrd="0" presId="urn:microsoft.com/office/officeart/2018/2/layout/IconCircleList"/>
    <dgm:cxn modelId="{15F398D4-0A32-418C-A66E-D8B6BD7D2880}" type="presParOf" srcId="{EEA0DBF2-6165-4977-887F-71306F3D7391}" destId="{4290452B-1C1C-4916-AE97-0EDCF0E78CDB}" srcOrd="2" destOrd="0" presId="urn:microsoft.com/office/officeart/2018/2/layout/IconCircleList"/>
    <dgm:cxn modelId="{BE983391-CE06-40CB-91D8-4B2956DBF7FA}" type="presParOf" srcId="{EEA0DBF2-6165-4977-887F-71306F3D7391}" destId="{92486876-401F-4932-9275-67D1CA594983}" srcOrd="3" destOrd="0" presId="urn:microsoft.com/office/officeart/2018/2/layout/IconCircleList"/>
    <dgm:cxn modelId="{0D7F9D2C-3074-40D5-A645-0558BF6280F9}" type="presParOf" srcId="{2645BEFE-1F9B-4D4E-AF41-E43D89767F5B}" destId="{CC5909C9-F625-481B-832E-BEB5E67AA4D6}" srcOrd="5" destOrd="0" presId="urn:microsoft.com/office/officeart/2018/2/layout/IconCircleList"/>
    <dgm:cxn modelId="{DD0A4569-FE70-4782-ADD2-DF873F52E802}" type="presParOf" srcId="{2645BEFE-1F9B-4D4E-AF41-E43D89767F5B}" destId="{42DAB24D-0C64-40A2-A8D8-B1828F9EED6A}" srcOrd="6" destOrd="0" presId="urn:microsoft.com/office/officeart/2018/2/layout/IconCircleList"/>
    <dgm:cxn modelId="{05674565-ACB0-41BB-BC98-2ECCACA0CCDB}" type="presParOf" srcId="{42DAB24D-0C64-40A2-A8D8-B1828F9EED6A}" destId="{40756452-948C-48CF-BEC0-3C43F12D9C44}" srcOrd="0" destOrd="0" presId="urn:microsoft.com/office/officeart/2018/2/layout/IconCircleList"/>
    <dgm:cxn modelId="{6BE1C79B-41E5-4AB1-8D8F-AF48E3285842}" type="presParOf" srcId="{42DAB24D-0C64-40A2-A8D8-B1828F9EED6A}" destId="{914EF80D-83BF-442B-8389-0963A542ED16}" srcOrd="1" destOrd="0" presId="urn:microsoft.com/office/officeart/2018/2/layout/IconCircleList"/>
    <dgm:cxn modelId="{0E674CF3-B727-4B84-9B6C-B5B3B2C85D3B}" type="presParOf" srcId="{42DAB24D-0C64-40A2-A8D8-B1828F9EED6A}" destId="{B7D5DEE4-D5F9-4C6C-95BD-AE6445638C69}" srcOrd="2" destOrd="0" presId="urn:microsoft.com/office/officeart/2018/2/layout/IconCircleList"/>
    <dgm:cxn modelId="{3FB2DBAC-FE3C-41DE-BEBA-B771FAEE9AFD}" type="presParOf" srcId="{42DAB24D-0C64-40A2-A8D8-B1828F9EED6A}" destId="{A0F47593-7587-4568-9357-FC54FB2269E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2B8B30-EF43-434D-A484-3524AB8DE1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713A17-7A19-4CFE-85DD-522EAC130B96}">
      <dgm:prSet/>
      <dgm:spPr/>
      <dgm:t>
        <a:bodyPr/>
        <a:lstStyle/>
        <a:p>
          <a:r>
            <a:rPr lang="en-GB" b="0" i="0"/>
            <a:t>Some of the requirements are unquestionably necessary,</a:t>
          </a:r>
          <a:endParaRPr lang="en-US"/>
        </a:p>
      </dgm:t>
    </dgm:pt>
    <dgm:pt modelId="{0E1BF847-0654-4189-BE1D-2A7F00B409BE}" type="parTrans" cxnId="{E465648B-9D74-4EBE-BA0E-1DB6AC6037ED}">
      <dgm:prSet/>
      <dgm:spPr/>
      <dgm:t>
        <a:bodyPr/>
        <a:lstStyle/>
        <a:p>
          <a:endParaRPr lang="en-US"/>
        </a:p>
      </dgm:t>
    </dgm:pt>
    <dgm:pt modelId="{ABD86B8E-22A5-44EE-951E-355F161DE349}" type="sibTrans" cxnId="{E465648B-9D74-4EBE-BA0E-1DB6AC6037ED}">
      <dgm:prSet/>
      <dgm:spPr/>
      <dgm:t>
        <a:bodyPr/>
        <a:lstStyle/>
        <a:p>
          <a:endParaRPr lang="en-US"/>
        </a:p>
      </dgm:t>
    </dgm:pt>
    <dgm:pt modelId="{25794646-36EE-4FCD-A9C0-EB48C9BCC422}">
      <dgm:prSet/>
      <dgm:spPr/>
      <dgm:t>
        <a:bodyPr/>
        <a:lstStyle/>
        <a:p>
          <a:r>
            <a:rPr lang="en-GB" b="0" i="0"/>
            <a:t>There are certain criteria that need to be met for the programme to operate correctly, and these requirements are imposed on both the hardware and the software</a:t>
          </a:r>
          <a:endParaRPr lang="en-US"/>
        </a:p>
      </dgm:t>
    </dgm:pt>
    <dgm:pt modelId="{E77795D2-3ACB-42EF-B2CD-45586A0D4E17}" type="parTrans" cxnId="{A685683A-880A-4CCC-BB01-45F7E1778FE5}">
      <dgm:prSet/>
      <dgm:spPr/>
      <dgm:t>
        <a:bodyPr/>
        <a:lstStyle/>
        <a:p>
          <a:endParaRPr lang="en-US"/>
        </a:p>
      </dgm:t>
    </dgm:pt>
    <dgm:pt modelId="{DE61AFA2-BF8B-4D80-B571-82F810AE47C7}" type="sibTrans" cxnId="{A685683A-880A-4CCC-BB01-45F7E1778FE5}">
      <dgm:prSet/>
      <dgm:spPr/>
      <dgm:t>
        <a:bodyPr/>
        <a:lstStyle/>
        <a:p>
          <a:endParaRPr lang="en-US"/>
        </a:p>
      </dgm:t>
    </dgm:pt>
    <dgm:pt modelId="{ED433CF3-C906-4B13-A536-1E7CA5C930A8}">
      <dgm:prSet/>
      <dgm:spPr/>
      <dgm:t>
        <a:bodyPr/>
        <a:lstStyle/>
        <a:p>
          <a:r>
            <a:rPr lang="en-GB" b="0" i="0"/>
            <a:t>software designers need to be conversant in at least one sort of programming language</a:t>
          </a:r>
          <a:endParaRPr lang="en-US"/>
        </a:p>
      </dgm:t>
    </dgm:pt>
    <dgm:pt modelId="{14E98140-FC0F-43D1-B316-98BB66684ED4}" type="parTrans" cxnId="{A684A093-9549-4774-933A-2BBA29D9ADC1}">
      <dgm:prSet/>
      <dgm:spPr/>
      <dgm:t>
        <a:bodyPr/>
        <a:lstStyle/>
        <a:p>
          <a:endParaRPr lang="en-US"/>
        </a:p>
      </dgm:t>
    </dgm:pt>
    <dgm:pt modelId="{5B775795-C3ED-47BE-A988-6AC921FA0D8B}" type="sibTrans" cxnId="{A684A093-9549-4774-933A-2BBA29D9ADC1}">
      <dgm:prSet/>
      <dgm:spPr/>
      <dgm:t>
        <a:bodyPr/>
        <a:lstStyle/>
        <a:p>
          <a:endParaRPr lang="en-US"/>
        </a:p>
      </dgm:t>
    </dgm:pt>
    <dgm:pt modelId="{4AD28D32-D880-4FBB-B5C7-1DDED8B2A047}" type="pres">
      <dgm:prSet presAssocID="{7A2B8B30-EF43-434D-A484-3524AB8DE13B}" presName="root" presStyleCnt="0">
        <dgm:presLayoutVars>
          <dgm:dir/>
          <dgm:resizeHandles val="exact"/>
        </dgm:presLayoutVars>
      </dgm:prSet>
      <dgm:spPr/>
    </dgm:pt>
    <dgm:pt modelId="{93877FA2-4D08-4FE6-BC8E-21369B848798}" type="pres">
      <dgm:prSet presAssocID="{D7713A17-7A19-4CFE-85DD-522EAC130B96}" presName="compNode" presStyleCnt="0"/>
      <dgm:spPr/>
    </dgm:pt>
    <dgm:pt modelId="{2F71460D-3796-49B2-B154-3574D3D11930}" type="pres">
      <dgm:prSet presAssocID="{D7713A17-7A19-4CFE-85DD-522EAC130B96}" presName="bgRect" presStyleLbl="bgShp" presStyleIdx="0" presStyleCnt="3"/>
      <dgm:spPr/>
    </dgm:pt>
    <dgm:pt modelId="{FD9199EA-E9E0-43F4-907E-357A89B2AC0E}" type="pres">
      <dgm:prSet presAssocID="{D7713A17-7A19-4CFE-85DD-522EAC130B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7B33E480-96E3-491F-A99A-7DF6852D940F}" type="pres">
      <dgm:prSet presAssocID="{D7713A17-7A19-4CFE-85DD-522EAC130B96}" presName="spaceRect" presStyleCnt="0"/>
      <dgm:spPr/>
    </dgm:pt>
    <dgm:pt modelId="{58F9B3E0-3133-4058-BCE6-370F3903E8D3}" type="pres">
      <dgm:prSet presAssocID="{D7713A17-7A19-4CFE-85DD-522EAC130B96}" presName="parTx" presStyleLbl="revTx" presStyleIdx="0" presStyleCnt="3">
        <dgm:presLayoutVars>
          <dgm:chMax val="0"/>
          <dgm:chPref val="0"/>
        </dgm:presLayoutVars>
      </dgm:prSet>
      <dgm:spPr/>
    </dgm:pt>
    <dgm:pt modelId="{437482A1-C0C8-4DDE-AD3C-EFAA5000201B}" type="pres">
      <dgm:prSet presAssocID="{ABD86B8E-22A5-44EE-951E-355F161DE349}" presName="sibTrans" presStyleCnt="0"/>
      <dgm:spPr/>
    </dgm:pt>
    <dgm:pt modelId="{D66693E7-E9C9-4F64-90A8-905C4C40B6B9}" type="pres">
      <dgm:prSet presAssocID="{25794646-36EE-4FCD-A9C0-EB48C9BCC422}" presName="compNode" presStyleCnt="0"/>
      <dgm:spPr/>
    </dgm:pt>
    <dgm:pt modelId="{C67386D0-09F9-40E6-941B-4DC2356B9569}" type="pres">
      <dgm:prSet presAssocID="{25794646-36EE-4FCD-A9C0-EB48C9BCC422}" presName="bgRect" presStyleLbl="bgShp" presStyleIdx="1" presStyleCnt="3"/>
      <dgm:spPr/>
    </dgm:pt>
    <dgm:pt modelId="{6265E2DD-41C4-488F-9207-BEACB21E1FCB}" type="pres">
      <dgm:prSet presAssocID="{25794646-36EE-4FCD-A9C0-EB48C9BCC4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1A75769-625B-4A6C-86BE-C4E9C8231DB7}" type="pres">
      <dgm:prSet presAssocID="{25794646-36EE-4FCD-A9C0-EB48C9BCC422}" presName="spaceRect" presStyleCnt="0"/>
      <dgm:spPr/>
    </dgm:pt>
    <dgm:pt modelId="{320C61CB-B4A1-4DE1-9905-4783793B0DD6}" type="pres">
      <dgm:prSet presAssocID="{25794646-36EE-4FCD-A9C0-EB48C9BCC422}" presName="parTx" presStyleLbl="revTx" presStyleIdx="1" presStyleCnt="3">
        <dgm:presLayoutVars>
          <dgm:chMax val="0"/>
          <dgm:chPref val="0"/>
        </dgm:presLayoutVars>
      </dgm:prSet>
      <dgm:spPr/>
    </dgm:pt>
    <dgm:pt modelId="{BC5BD88C-6F1B-4BC9-A232-B2FB8D684525}" type="pres">
      <dgm:prSet presAssocID="{DE61AFA2-BF8B-4D80-B571-82F810AE47C7}" presName="sibTrans" presStyleCnt="0"/>
      <dgm:spPr/>
    </dgm:pt>
    <dgm:pt modelId="{1390426B-521A-4D3E-B9A4-EA1C016E7550}" type="pres">
      <dgm:prSet presAssocID="{ED433CF3-C906-4B13-A536-1E7CA5C930A8}" presName="compNode" presStyleCnt="0"/>
      <dgm:spPr/>
    </dgm:pt>
    <dgm:pt modelId="{FF68F18C-D124-4A41-9C52-E42980C2518D}" type="pres">
      <dgm:prSet presAssocID="{ED433CF3-C906-4B13-A536-1E7CA5C930A8}" presName="bgRect" presStyleLbl="bgShp" presStyleIdx="2" presStyleCnt="3"/>
      <dgm:spPr/>
    </dgm:pt>
    <dgm:pt modelId="{D4CC78AB-46EE-46D5-9176-B10564B1A275}" type="pres">
      <dgm:prSet presAssocID="{ED433CF3-C906-4B13-A536-1E7CA5C930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109ECF28-3884-45ED-A4F1-5F945A881272}" type="pres">
      <dgm:prSet presAssocID="{ED433CF3-C906-4B13-A536-1E7CA5C930A8}" presName="spaceRect" presStyleCnt="0"/>
      <dgm:spPr/>
    </dgm:pt>
    <dgm:pt modelId="{DFE7BD52-79C0-4933-8BDA-364A5995EC99}" type="pres">
      <dgm:prSet presAssocID="{ED433CF3-C906-4B13-A536-1E7CA5C930A8}" presName="parTx" presStyleLbl="revTx" presStyleIdx="2" presStyleCnt="3">
        <dgm:presLayoutVars>
          <dgm:chMax val="0"/>
          <dgm:chPref val="0"/>
        </dgm:presLayoutVars>
      </dgm:prSet>
      <dgm:spPr/>
    </dgm:pt>
  </dgm:ptLst>
  <dgm:cxnLst>
    <dgm:cxn modelId="{A685683A-880A-4CCC-BB01-45F7E1778FE5}" srcId="{7A2B8B30-EF43-434D-A484-3524AB8DE13B}" destId="{25794646-36EE-4FCD-A9C0-EB48C9BCC422}" srcOrd="1" destOrd="0" parTransId="{E77795D2-3ACB-42EF-B2CD-45586A0D4E17}" sibTransId="{DE61AFA2-BF8B-4D80-B571-82F810AE47C7}"/>
    <dgm:cxn modelId="{E465648B-9D74-4EBE-BA0E-1DB6AC6037ED}" srcId="{7A2B8B30-EF43-434D-A484-3524AB8DE13B}" destId="{D7713A17-7A19-4CFE-85DD-522EAC130B96}" srcOrd="0" destOrd="0" parTransId="{0E1BF847-0654-4189-BE1D-2A7F00B409BE}" sibTransId="{ABD86B8E-22A5-44EE-951E-355F161DE349}"/>
    <dgm:cxn modelId="{A684A093-9549-4774-933A-2BBA29D9ADC1}" srcId="{7A2B8B30-EF43-434D-A484-3524AB8DE13B}" destId="{ED433CF3-C906-4B13-A536-1E7CA5C930A8}" srcOrd="2" destOrd="0" parTransId="{14E98140-FC0F-43D1-B316-98BB66684ED4}" sibTransId="{5B775795-C3ED-47BE-A988-6AC921FA0D8B}"/>
    <dgm:cxn modelId="{C0E65EA9-BC2A-42D5-99B0-969BAEEC92E2}" type="presOf" srcId="{7A2B8B30-EF43-434D-A484-3524AB8DE13B}" destId="{4AD28D32-D880-4FBB-B5C7-1DDED8B2A047}" srcOrd="0" destOrd="0" presId="urn:microsoft.com/office/officeart/2018/2/layout/IconVerticalSolidList"/>
    <dgm:cxn modelId="{F4430FB3-E010-4DC8-AD1A-3E76C801ACFD}" type="presOf" srcId="{D7713A17-7A19-4CFE-85DD-522EAC130B96}" destId="{58F9B3E0-3133-4058-BCE6-370F3903E8D3}" srcOrd="0" destOrd="0" presId="urn:microsoft.com/office/officeart/2018/2/layout/IconVerticalSolidList"/>
    <dgm:cxn modelId="{9E5400B9-76A3-4DE7-BDDC-5D91009628D9}" type="presOf" srcId="{25794646-36EE-4FCD-A9C0-EB48C9BCC422}" destId="{320C61CB-B4A1-4DE1-9905-4783793B0DD6}" srcOrd="0" destOrd="0" presId="urn:microsoft.com/office/officeart/2018/2/layout/IconVerticalSolidList"/>
    <dgm:cxn modelId="{F8532EEF-D520-4873-89EB-115F0D8BBCB1}" type="presOf" srcId="{ED433CF3-C906-4B13-A536-1E7CA5C930A8}" destId="{DFE7BD52-79C0-4933-8BDA-364A5995EC99}" srcOrd="0" destOrd="0" presId="urn:microsoft.com/office/officeart/2018/2/layout/IconVerticalSolidList"/>
    <dgm:cxn modelId="{E42D0C48-96F6-4689-B037-676AD90925BB}" type="presParOf" srcId="{4AD28D32-D880-4FBB-B5C7-1DDED8B2A047}" destId="{93877FA2-4D08-4FE6-BC8E-21369B848798}" srcOrd="0" destOrd="0" presId="urn:microsoft.com/office/officeart/2018/2/layout/IconVerticalSolidList"/>
    <dgm:cxn modelId="{C3A6C9AF-A7E0-4025-9115-7AD9C52D5E8A}" type="presParOf" srcId="{93877FA2-4D08-4FE6-BC8E-21369B848798}" destId="{2F71460D-3796-49B2-B154-3574D3D11930}" srcOrd="0" destOrd="0" presId="urn:microsoft.com/office/officeart/2018/2/layout/IconVerticalSolidList"/>
    <dgm:cxn modelId="{2A1B9940-57BC-45F0-A3F9-81192E754A72}" type="presParOf" srcId="{93877FA2-4D08-4FE6-BC8E-21369B848798}" destId="{FD9199EA-E9E0-43F4-907E-357A89B2AC0E}" srcOrd="1" destOrd="0" presId="urn:microsoft.com/office/officeart/2018/2/layout/IconVerticalSolidList"/>
    <dgm:cxn modelId="{E4DCDCDA-21B1-4357-A3B4-8F6B9DA8C2AC}" type="presParOf" srcId="{93877FA2-4D08-4FE6-BC8E-21369B848798}" destId="{7B33E480-96E3-491F-A99A-7DF6852D940F}" srcOrd="2" destOrd="0" presId="urn:microsoft.com/office/officeart/2018/2/layout/IconVerticalSolidList"/>
    <dgm:cxn modelId="{C25096C0-E052-4091-B6FC-4871FBAD2C18}" type="presParOf" srcId="{93877FA2-4D08-4FE6-BC8E-21369B848798}" destId="{58F9B3E0-3133-4058-BCE6-370F3903E8D3}" srcOrd="3" destOrd="0" presId="urn:microsoft.com/office/officeart/2018/2/layout/IconVerticalSolidList"/>
    <dgm:cxn modelId="{CA1517A1-DE0D-4838-ADE0-939C0DE08A4C}" type="presParOf" srcId="{4AD28D32-D880-4FBB-B5C7-1DDED8B2A047}" destId="{437482A1-C0C8-4DDE-AD3C-EFAA5000201B}" srcOrd="1" destOrd="0" presId="urn:microsoft.com/office/officeart/2018/2/layout/IconVerticalSolidList"/>
    <dgm:cxn modelId="{C227D6E2-04C2-4EA0-9C54-BDD46F3AC99D}" type="presParOf" srcId="{4AD28D32-D880-4FBB-B5C7-1DDED8B2A047}" destId="{D66693E7-E9C9-4F64-90A8-905C4C40B6B9}" srcOrd="2" destOrd="0" presId="urn:microsoft.com/office/officeart/2018/2/layout/IconVerticalSolidList"/>
    <dgm:cxn modelId="{677FE793-5701-4F0F-8B9C-03F9192BF6AA}" type="presParOf" srcId="{D66693E7-E9C9-4F64-90A8-905C4C40B6B9}" destId="{C67386D0-09F9-40E6-941B-4DC2356B9569}" srcOrd="0" destOrd="0" presId="urn:microsoft.com/office/officeart/2018/2/layout/IconVerticalSolidList"/>
    <dgm:cxn modelId="{16387CD9-AB81-4E01-8086-CE6E26377230}" type="presParOf" srcId="{D66693E7-E9C9-4F64-90A8-905C4C40B6B9}" destId="{6265E2DD-41C4-488F-9207-BEACB21E1FCB}" srcOrd="1" destOrd="0" presId="urn:microsoft.com/office/officeart/2018/2/layout/IconVerticalSolidList"/>
    <dgm:cxn modelId="{AAFF2586-4168-4F3E-AED7-D5BC869E574D}" type="presParOf" srcId="{D66693E7-E9C9-4F64-90A8-905C4C40B6B9}" destId="{D1A75769-625B-4A6C-86BE-C4E9C8231DB7}" srcOrd="2" destOrd="0" presId="urn:microsoft.com/office/officeart/2018/2/layout/IconVerticalSolidList"/>
    <dgm:cxn modelId="{1454B4AC-106B-47FC-BDF1-9A5867CC9B09}" type="presParOf" srcId="{D66693E7-E9C9-4F64-90A8-905C4C40B6B9}" destId="{320C61CB-B4A1-4DE1-9905-4783793B0DD6}" srcOrd="3" destOrd="0" presId="urn:microsoft.com/office/officeart/2018/2/layout/IconVerticalSolidList"/>
    <dgm:cxn modelId="{904D3EF3-108C-41E4-9243-BE915845FFA4}" type="presParOf" srcId="{4AD28D32-D880-4FBB-B5C7-1DDED8B2A047}" destId="{BC5BD88C-6F1B-4BC9-A232-B2FB8D684525}" srcOrd="3" destOrd="0" presId="urn:microsoft.com/office/officeart/2018/2/layout/IconVerticalSolidList"/>
    <dgm:cxn modelId="{7D338CA3-067A-4EE3-871F-8B53671BDC61}" type="presParOf" srcId="{4AD28D32-D880-4FBB-B5C7-1DDED8B2A047}" destId="{1390426B-521A-4D3E-B9A4-EA1C016E7550}" srcOrd="4" destOrd="0" presId="urn:microsoft.com/office/officeart/2018/2/layout/IconVerticalSolidList"/>
    <dgm:cxn modelId="{F405AE3B-1904-438E-8872-EC90AB9EE4D5}" type="presParOf" srcId="{1390426B-521A-4D3E-B9A4-EA1C016E7550}" destId="{FF68F18C-D124-4A41-9C52-E42980C2518D}" srcOrd="0" destOrd="0" presId="urn:microsoft.com/office/officeart/2018/2/layout/IconVerticalSolidList"/>
    <dgm:cxn modelId="{6059259B-0B33-4F07-8F37-0D4E5F1BF535}" type="presParOf" srcId="{1390426B-521A-4D3E-B9A4-EA1C016E7550}" destId="{D4CC78AB-46EE-46D5-9176-B10564B1A275}" srcOrd="1" destOrd="0" presId="urn:microsoft.com/office/officeart/2018/2/layout/IconVerticalSolidList"/>
    <dgm:cxn modelId="{C222F0E7-D299-4DDA-B31A-EB26C13CC1B6}" type="presParOf" srcId="{1390426B-521A-4D3E-B9A4-EA1C016E7550}" destId="{109ECF28-3884-45ED-A4F1-5F945A881272}" srcOrd="2" destOrd="0" presId="urn:microsoft.com/office/officeart/2018/2/layout/IconVerticalSolidList"/>
    <dgm:cxn modelId="{D800812C-6973-4439-80DF-38CED48EE2AC}" type="presParOf" srcId="{1390426B-521A-4D3E-B9A4-EA1C016E7550}" destId="{DFE7BD52-79C0-4933-8BDA-364A5995EC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729ABB-27FB-4145-9AC8-411D73E9DF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09DF863-5414-4DA0-89D2-131956203CB6}">
      <dgm:prSet/>
      <dgm:spPr/>
      <dgm:t>
        <a:bodyPr/>
        <a:lstStyle/>
        <a:p>
          <a:r>
            <a:rPr lang="en-GB" b="0" i="0"/>
            <a:t>The creation of an automated livestock management system was the primary objective of this project.</a:t>
          </a:r>
          <a:endParaRPr lang="en-US"/>
        </a:p>
      </dgm:t>
    </dgm:pt>
    <dgm:pt modelId="{B7F03856-5E99-4F8D-B56D-CC6DD4A5E96C}" type="parTrans" cxnId="{204EFEE4-D7D0-4C19-8BF8-DC37B23AE67A}">
      <dgm:prSet/>
      <dgm:spPr/>
      <dgm:t>
        <a:bodyPr/>
        <a:lstStyle/>
        <a:p>
          <a:endParaRPr lang="en-US"/>
        </a:p>
      </dgm:t>
    </dgm:pt>
    <dgm:pt modelId="{22800318-0506-4AF9-A681-2430A462DBBD}" type="sibTrans" cxnId="{204EFEE4-D7D0-4C19-8BF8-DC37B23AE67A}">
      <dgm:prSet/>
      <dgm:spPr/>
      <dgm:t>
        <a:bodyPr/>
        <a:lstStyle/>
        <a:p>
          <a:endParaRPr lang="en-US"/>
        </a:p>
      </dgm:t>
    </dgm:pt>
    <dgm:pt modelId="{CE603874-D053-47AA-B613-AFE80658F2B6}">
      <dgm:prSet/>
      <dgm:spPr/>
      <dgm:t>
        <a:bodyPr/>
        <a:lstStyle/>
        <a:p>
          <a:r>
            <a:rPr lang="en-GB" b="0" i="0"/>
            <a:t>As a consequence of this, the researchers have devised a strategy to assist farmers in this predicament by offering them apps of this sort as well as others that are pretty comparable to the one being discussed here.</a:t>
          </a:r>
          <a:endParaRPr lang="en-US"/>
        </a:p>
      </dgm:t>
    </dgm:pt>
    <dgm:pt modelId="{CE5D20A7-A1AF-4A02-A954-BFACC76FA6C6}" type="parTrans" cxnId="{6FF77D22-381F-4EA2-AE79-259964ABB345}">
      <dgm:prSet/>
      <dgm:spPr/>
      <dgm:t>
        <a:bodyPr/>
        <a:lstStyle/>
        <a:p>
          <a:endParaRPr lang="en-US"/>
        </a:p>
      </dgm:t>
    </dgm:pt>
    <dgm:pt modelId="{FF723E10-9461-4271-955B-3BEBC98CAF2D}" type="sibTrans" cxnId="{6FF77D22-381F-4EA2-AE79-259964ABB345}">
      <dgm:prSet/>
      <dgm:spPr/>
      <dgm:t>
        <a:bodyPr/>
        <a:lstStyle/>
        <a:p>
          <a:endParaRPr lang="en-US"/>
        </a:p>
      </dgm:t>
    </dgm:pt>
    <dgm:pt modelId="{B2E5C6F5-C3AA-4663-B1E7-F00D08C0CC06}">
      <dgm:prSet/>
      <dgm:spPr/>
      <dgm:t>
        <a:bodyPr/>
        <a:lstStyle/>
        <a:p>
          <a:r>
            <a:rPr lang="en-GB" b="0" i="0"/>
            <a:t>The application may be broken down into two distinct categories: the first category is reserved for program managers,</a:t>
          </a:r>
          <a:endParaRPr lang="en-US"/>
        </a:p>
      </dgm:t>
    </dgm:pt>
    <dgm:pt modelId="{A921193F-3969-4889-808C-D54077376791}" type="parTrans" cxnId="{18908035-BF34-47E4-8031-FDE1BB3C6FC1}">
      <dgm:prSet/>
      <dgm:spPr/>
      <dgm:t>
        <a:bodyPr/>
        <a:lstStyle/>
        <a:p>
          <a:endParaRPr lang="en-US"/>
        </a:p>
      </dgm:t>
    </dgm:pt>
    <dgm:pt modelId="{31DB65A5-D9BD-4E02-A2F7-AB15A683A848}" type="sibTrans" cxnId="{18908035-BF34-47E4-8031-FDE1BB3C6FC1}">
      <dgm:prSet/>
      <dgm:spPr/>
      <dgm:t>
        <a:bodyPr/>
        <a:lstStyle/>
        <a:p>
          <a:endParaRPr lang="en-US"/>
        </a:p>
      </dgm:t>
    </dgm:pt>
    <dgm:pt modelId="{5F130634-5F0F-4FBB-BDF3-8DC92B75321C}" type="pres">
      <dgm:prSet presAssocID="{F3729ABB-27FB-4145-9AC8-411D73E9DF32}" presName="root" presStyleCnt="0">
        <dgm:presLayoutVars>
          <dgm:dir/>
          <dgm:resizeHandles val="exact"/>
        </dgm:presLayoutVars>
      </dgm:prSet>
      <dgm:spPr/>
    </dgm:pt>
    <dgm:pt modelId="{7053828C-C467-4F18-B0FD-50B76676AE61}" type="pres">
      <dgm:prSet presAssocID="{C09DF863-5414-4DA0-89D2-131956203CB6}" presName="compNode" presStyleCnt="0"/>
      <dgm:spPr/>
    </dgm:pt>
    <dgm:pt modelId="{14A9BD4E-92C2-4A14-804D-81ECFEDFC45F}" type="pres">
      <dgm:prSet presAssocID="{C09DF863-5414-4DA0-89D2-131956203C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n"/>
        </a:ext>
      </dgm:extLst>
    </dgm:pt>
    <dgm:pt modelId="{EEFE2978-4FEF-4FDF-9FBF-173AA3EB33F6}" type="pres">
      <dgm:prSet presAssocID="{C09DF863-5414-4DA0-89D2-131956203CB6}" presName="spaceRect" presStyleCnt="0"/>
      <dgm:spPr/>
    </dgm:pt>
    <dgm:pt modelId="{B2EF1056-BCE3-468A-8238-4F417BB14DF7}" type="pres">
      <dgm:prSet presAssocID="{C09DF863-5414-4DA0-89D2-131956203CB6}" presName="textRect" presStyleLbl="revTx" presStyleIdx="0" presStyleCnt="3">
        <dgm:presLayoutVars>
          <dgm:chMax val="1"/>
          <dgm:chPref val="1"/>
        </dgm:presLayoutVars>
      </dgm:prSet>
      <dgm:spPr/>
    </dgm:pt>
    <dgm:pt modelId="{E09A3F43-827D-4425-95D0-8F26A864DD1F}" type="pres">
      <dgm:prSet presAssocID="{22800318-0506-4AF9-A681-2430A462DBBD}" presName="sibTrans" presStyleCnt="0"/>
      <dgm:spPr/>
    </dgm:pt>
    <dgm:pt modelId="{405E76B2-6518-4483-98E1-473D7C2B4C0D}" type="pres">
      <dgm:prSet presAssocID="{CE603874-D053-47AA-B613-AFE80658F2B6}" presName="compNode" presStyleCnt="0"/>
      <dgm:spPr/>
    </dgm:pt>
    <dgm:pt modelId="{8045926F-E6F3-4219-91ED-245E3C91D598}" type="pres">
      <dgm:prSet presAssocID="{CE603874-D053-47AA-B613-AFE80658F2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6E43AFCE-4B61-4599-8050-6D66FB3D57FD}" type="pres">
      <dgm:prSet presAssocID="{CE603874-D053-47AA-B613-AFE80658F2B6}" presName="spaceRect" presStyleCnt="0"/>
      <dgm:spPr/>
    </dgm:pt>
    <dgm:pt modelId="{BC087C31-82AB-41EB-8AE8-0C1967E826A0}" type="pres">
      <dgm:prSet presAssocID="{CE603874-D053-47AA-B613-AFE80658F2B6}" presName="textRect" presStyleLbl="revTx" presStyleIdx="1" presStyleCnt="3">
        <dgm:presLayoutVars>
          <dgm:chMax val="1"/>
          <dgm:chPref val="1"/>
        </dgm:presLayoutVars>
      </dgm:prSet>
      <dgm:spPr/>
    </dgm:pt>
    <dgm:pt modelId="{F15D0D0A-08B1-4511-A6B4-F00E66BF0A12}" type="pres">
      <dgm:prSet presAssocID="{FF723E10-9461-4271-955B-3BEBC98CAF2D}" presName="sibTrans" presStyleCnt="0"/>
      <dgm:spPr/>
    </dgm:pt>
    <dgm:pt modelId="{56562560-C4D2-41F4-BEFD-B783D019BB4E}" type="pres">
      <dgm:prSet presAssocID="{B2E5C6F5-C3AA-4663-B1E7-F00D08C0CC06}" presName="compNode" presStyleCnt="0"/>
      <dgm:spPr/>
    </dgm:pt>
    <dgm:pt modelId="{E822679D-B301-4ACA-B720-39F77EB5177E}" type="pres">
      <dgm:prSet presAssocID="{B2E5C6F5-C3AA-4663-B1E7-F00D08C0CC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6082C521-8379-4722-9DB1-E767DF577566}" type="pres">
      <dgm:prSet presAssocID="{B2E5C6F5-C3AA-4663-B1E7-F00D08C0CC06}" presName="spaceRect" presStyleCnt="0"/>
      <dgm:spPr/>
    </dgm:pt>
    <dgm:pt modelId="{1BD48B22-2B25-47EB-8514-43FCD1F8415A}" type="pres">
      <dgm:prSet presAssocID="{B2E5C6F5-C3AA-4663-B1E7-F00D08C0CC06}" presName="textRect" presStyleLbl="revTx" presStyleIdx="2" presStyleCnt="3">
        <dgm:presLayoutVars>
          <dgm:chMax val="1"/>
          <dgm:chPref val="1"/>
        </dgm:presLayoutVars>
      </dgm:prSet>
      <dgm:spPr/>
    </dgm:pt>
  </dgm:ptLst>
  <dgm:cxnLst>
    <dgm:cxn modelId="{6FF77D22-381F-4EA2-AE79-259964ABB345}" srcId="{F3729ABB-27FB-4145-9AC8-411D73E9DF32}" destId="{CE603874-D053-47AA-B613-AFE80658F2B6}" srcOrd="1" destOrd="0" parTransId="{CE5D20A7-A1AF-4A02-A954-BFACC76FA6C6}" sibTransId="{FF723E10-9461-4271-955B-3BEBC98CAF2D}"/>
    <dgm:cxn modelId="{18908035-BF34-47E4-8031-FDE1BB3C6FC1}" srcId="{F3729ABB-27FB-4145-9AC8-411D73E9DF32}" destId="{B2E5C6F5-C3AA-4663-B1E7-F00D08C0CC06}" srcOrd="2" destOrd="0" parTransId="{A921193F-3969-4889-808C-D54077376791}" sibTransId="{31DB65A5-D9BD-4E02-A2F7-AB15A683A848}"/>
    <dgm:cxn modelId="{D2995567-846C-47C2-B6D5-A38AC486ADBA}" type="presOf" srcId="{F3729ABB-27FB-4145-9AC8-411D73E9DF32}" destId="{5F130634-5F0F-4FBB-BDF3-8DC92B75321C}" srcOrd="0" destOrd="0" presId="urn:microsoft.com/office/officeart/2018/2/layout/IconLabelList"/>
    <dgm:cxn modelId="{87B04872-CD5E-4BC2-8B76-CF6994520CC5}" type="presOf" srcId="{CE603874-D053-47AA-B613-AFE80658F2B6}" destId="{BC087C31-82AB-41EB-8AE8-0C1967E826A0}" srcOrd="0" destOrd="0" presId="urn:microsoft.com/office/officeart/2018/2/layout/IconLabelList"/>
    <dgm:cxn modelId="{2AC4E596-EE64-428B-BBE9-02AD0C94A486}" type="presOf" srcId="{B2E5C6F5-C3AA-4663-B1E7-F00D08C0CC06}" destId="{1BD48B22-2B25-47EB-8514-43FCD1F8415A}" srcOrd="0" destOrd="0" presId="urn:microsoft.com/office/officeart/2018/2/layout/IconLabelList"/>
    <dgm:cxn modelId="{D3F785D9-6FC7-4DF6-A179-06BBD71EB832}" type="presOf" srcId="{C09DF863-5414-4DA0-89D2-131956203CB6}" destId="{B2EF1056-BCE3-468A-8238-4F417BB14DF7}" srcOrd="0" destOrd="0" presId="urn:microsoft.com/office/officeart/2018/2/layout/IconLabelList"/>
    <dgm:cxn modelId="{204EFEE4-D7D0-4C19-8BF8-DC37B23AE67A}" srcId="{F3729ABB-27FB-4145-9AC8-411D73E9DF32}" destId="{C09DF863-5414-4DA0-89D2-131956203CB6}" srcOrd="0" destOrd="0" parTransId="{B7F03856-5E99-4F8D-B56D-CC6DD4A5E96C}" sibTransId="{22800318-0506-4AF9-A681-2430A462DBBD}"/>
    <dgm:cxn modelId="{D677EEE1-4788-49FB-B2F1-5DE79640BCFB}" type="presParOf" srcId="{5F130634-5F0F-4FBB-BDF3-8DC92B75321C}" destId="{7053828C-C467-4F18-B0FD-50B76676AE61}" srcOrd="0" destOrd="0" presId="urn:microsoft.com/office/officeart/2018/2/layout/IconLabelList"/>
    <dgm:cxn modelId="{8C977507-214C-4805-8CFF-134DF221A203}" type="presParOf" srcId="{7053828C-C467-4F18-B0FD-50B76676AE61}" destId="{14A9BD4E-92C2-4A14-804D-81ECFEDFC45F}" srcOrd="0" destOrd="0" presId="urn:microsoft.com/office/officeart/2018/2/layout/IconLabelList"/>
    <dgm:cxn modelId="{8A891608-BEB1-4DDA-990F-40E1565E3FAF}" type="presParOf" srcId="{7053828C-C467-4F18-B0FD-50B76676AE61}" destId="{EEFE2978-4FEF-4FDF-9FBF-173AA3EB33F6}" srcOrd="1" destOrd="0" presId="urn:microsoft.com/office/officeart/2018/2/layout/IconLabelList"/>
    <dgm:cxn modelId="{3B22EFF8-115C-4090-938F-735CA96819BA}" type="presParOf" srcId="{7053828C-C467-4F18-B0FD-50B76676AE61}" destId="{B2EF1056-BCE3-468A-8238-4F417BB14DF7}" srcOrd="2" destOrd="0" presId="urn:microsoft.com/office/officeart/2018/2/layout/IconLabelList"/>
    <dgm:cxn modelId="{B84367EA-A30F-40D0-8A49-2236953B3B41}" type="presParOf" srcId="{5F130634-5F0F-4FBB-BDF3-8DC92B75321C}" destId="{E09A3F43-827D-4425-95D0-8F26A864DD1F}" srcOrd="1" destOrd="0" presId="urn:microsoft.com/office/officeart/2018/2/layout/IconLabelList"/>
    <dgm:cxn modelId="{17543F9C-DC34-4405-A493-6A314C0EE3A0}" type="presParOf" srcId="{5F130634-5F0F-4FBB-BDF3-8DC92B75321C}" destId="{405E76B2-6518-4483-98E1-473D7C2B4C0D}" srcOrd="2" destOrd="0" presId="urn:microsoft.com/office/officeart/2018/2/layout/IconLabelList"/>
    <dgm:cxn modelId="{DF7A900F-991F-45D0-AFF4-24B87D615D1A}" type="presParOf" srcId="{405E76B2-6518-4483-98E1-473D7C2B4C0D}" destId="{8045926F-E6F3-4219-91ED-245E3C91D598}" srcOrd="0" destOrd="0" presId="urn:microsoft.com/office/officeart/2018/2/layout/IconLabelList"/>
    <dgm:cxn modelId="{3D5DEA99-51F1-4D01-A0B3-BA66F35641A3}" type="presParOf" srcId="{405E76B2-6518-4483-98E1-473D7C2B4C0D}" destId="{6E43AFCE-4B61-4599-8050-6D66FB3D57FD}" srcOrd="1" destOrd="0" presId="urn:microsoft.com/office/officeart/2018/2/layout/IconLabelList"/>
    <dgm:cxn modelId="{E7437C45-93CB-49F7-89BD-5058EAC6DAFB}" type="presParOf" srcId="{405E76B2-6518-4483-98E1-473D7C2B4C0D}" destId="{BC087C31-82AB-41EB-8AE8-0C1967E826A0}" srcOrd="2" destOrd="0" presId="urn:microsoft.com/office/officeart/2018/2/layout/IconLabelList"/>
    <dgm:cxn modelId="{0BB48DB4-081E-43FB-A1C7-8334A3E6C4BD}" type="presParOf" srcId="{5F130634-5F0F-4FBB-BDF3-8DC92B75321C}" destId="{F15D0D0A-08B1-4511-A6B4-F00E66BF0A12}" srcOrd="3" destOrd="0" presId="urn:microsoft.com/office/officeart/2018/2/layout/IconLabelList"/>
    <dgm:cxn modelId="{5F4AA604-AC48-4CD9-96A8-F4145CD2F8F3}" type="presParOf" srcId="{5F130634-5F0F-4FBB-BDF3-8DC92B75321C}" destId="{56562560-C4D2-41F4-BEFD-B783D019BB4E}" srcOrd="4" destOrd="0" presId="urn:microsoft.com/office/officeart/2018/2/layout/IconLabelList"/>
    <dgm:cxn modelId="{07DFE59A-3878-4D0E-87AE-FE44E33EC8C5}" type="presParOf" srcId="{56562560-C4D2-41F4-BEFD-B783D019BB4E}" destId="{E822679D-B301-4ACA-B720-39F77EB5177E}" srcOrd="0" destOrd="0" presId="urn:microsoft.com/office/officeart/2018/2/layout/IconLabelList"/>
    <dgm:cxn modelId="{366CCDF6-ECB5-4CCB-A86D-2ECABEFD49A1}" type="presParOf" srcId="{56562560-C4D2-41F4-BEFD-B783D019BB4E}" destId="{6082C521-8379-4722-9DB1-E767DF577566}" srcOrd="1" destOrd="0" presId="urn:microsoft.com/office/officeart/2018/2/layout/IconLabelList"/>
    <dgm:cxn modelId="{EB28E661-7D35-4511-898C-EC1EC142A188}" type="presParOf" srcId="{56562560-C4D2-41F4-BEFD-B783D019BB4E}" destId="{1BD48B22-2B25-47EB-8514-43FCD1F841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1843DD-0581-403B-82B7-1B2C71067C6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56E3C44-AEBC-4AA7-B2CB-FA8A8F51FC56}">
      <dgm:prSet/>
      <dgm:spPr/>
      <dgm:t>
        <a:bodyPr/>
        <a:lstStyle/>
        <a:p>
          <a:r>
            <a:rPr lang="en-GB" b="0" i="0"/>
            <a:t>The standard PHP connection was used throughout the whole process of developing and implementing the database.</a:t>
          </a:r>
          <a:endParaRPr lang="en-US"/>
        </a:p>
      </dgm:t>
    </dgm:pt>
    <dgm:pt modelId="{3CCACBF7-854D-449A-9D3F-7FC522C4D22B}" type="parTrans" cxnId="{169AD9F6-7D85-4BFD-B95D-AEB165AE0C93}">
      <dgm:prSet/>
      <dgm:spPr/>
      <dgm:t>
        <a:bodyPr/>
        <a:lstStyle/>
        <a:p>
          <a:endParaRPr lang="en-US"/>
        </a:p>
      </dgm:t>
    </dgm:pt>
    <dgm:pt modelId="{C01A528D-03D2-4FC9-8CC4-2F68979A0C82}" type="sibTrans" cxnId="{169AD9F6-7D85-4BFD-B95D-AEB165AE0C93}">
      <dgm:prSet/>
      <dgm:spPr/>
      <dgm:t>
        <a:bodyPr/>
        <a:lstStyle/>
        <a:p>
          <a:endParaRPr lang="en-US"/>
        </a:p>
      </dgm:t>
    </dgm:pt>
    <dgm:pt modelId="{FC13B98E-9CCF-4982-91D4-468BDDDA1A21}">
      <dgm:prSet/>
      <dgm:spPr/>
      <dgm:t>
        <a:bodyPr/>
        <a:lstStyle/>
        <a:p>
          <a:r>
            <a:rPr lang="en-GB" b="0" i="0"/>
            <a:t>It was cleaned up after all of the code files had been finished, after all of the CSS and HTML files had been implemented</a:t>
          </a:r>
          <a:endParaRPr lang="en-US"/>
        </a:p>
      </dgm:t>
    </dgm:pt>
    <dgm:pt modelId="{71EB5708-C01A-4460-9994-5AA04A2DF3A8}" type="parTrans" cxnId="{C96B519A-8572-4D65-91ED-861D701317B1}">
      <dgm:prSet/>
      <dgm:spPr/>
      <dgm:t>
        <a:bodyPr/>
        <a:lstStyle/>
        <a:p>
          <a:endParaRPr lang="en-US"/>
        </a:p>
      </dgm:t>
    </dgm:pt>
    <dgm:pt modelId="{12861705-2E72-43BF-97A4-F303E393E78F}" type="sibTrans" cxnId="{C96B519A-8572-4D65-91ED-861D701317B1}">
      <dgm:prSet/>
      <dgm:spPr/>
      <dgm:t>
        <a:bodyPr/>
        <a:lstStyle/>
        <a:p>
          <a:endParaRPr lang="en-US"/>
        </a:p>
      </dgm:t>
    </dgm:pt>
    <dgm:pt modelId="{82673978-2CA7-402A-A478-47AA6465C7B7}">
      <dgm:prSet/>
      <dgm:spPr/>
      <dgm:t>
        <a:bodyPr/>
        <a:lstStyle/>
        <a:p>
          <a:r>
            <a:rPr lang="en-GB" b="0" i="0"/>
            <a:t>This website has the potential to play a significant role in the business of cattle because it has the potential to play a significant role</a:t>
          </a:r>
          <a:endParaRPr lang="en-US"/>
        </a:p>
      </dgm:t>
    </dgm:pt>
    <dgm:pt modelId="{3B4E6A07-A34D-4091-9C11-B7EB0AA315A2}" type="parTrans" cxnId="{93724263-D494-4B7B-B817-2D246D4BDD14}">
      <dgm:prSet/>
      <dgm:spPr/>
      <dgm:t>
        <a:bodyPr/>
        <a:lstStyle/>
        <a:p>
          <a:endParaRPr lang="en-US"/>
        </a:p>
      </dgm:t>
    </dgm:pt>
    <dgm:pt modelId="{0DB66DE0-625A-49FF-81E0-F29B489390E5}" type="sibTrans" cxnId="{93724263-D494-4B7B-B817-2D246D4BDD14}">
      <dgm:prSet/>
      <dgm:spPr/>
      <dgm:t>
        <a:bodyPr/>
        <a:lstStyle/>
        <a:p>
          <a:endParaRPr lang="en-US"/>
        </a:p>
      </dgm:t>
    </dgm:pt>
    <dgm:pt modelId="{A4F38F88-003F-4A17-B3C5-7F7AF8BE3134}" type="pres">
      <dgm:prSet presAssocID="{5B1843DD-0581-403B-82B7-1B2C71067C66}" presName="outerComposite" presStyleCnt="0">
        <dgm:presLayoutVars>
          <dgm:chMax val="5"/>
          <dgm:dir/>
          <dgm:resizeHandles val="exact"/>
        </dgm:presLayoutVars>
      </dgm:prSet>
      <dgm:spPr/>
    </dgm:pt>
    <dgm:pt modelId="{1E36312C-9CED-44F6-B9D0-39B222E3264F}" type="pres">
      <dgm:prSet presAssocID="{5B1843DD-0581-403B-82B7-1B2C71067C66}" presName="dummyMaxCanvas" presStyleCnt="0">
        <dgm:presLayoutVars/>
      </dgm:prSet>
      <dgm:spPr/>
    </dgm:pt>
    <dgm:pt modelId="{9DD9D721-7CF7-4819-911D-77D5B56C4EE9}" type="pres">
      <dgm:prSet presAssocID="{5B1843DD-0581-403B-82B7-1B2C71067C66}" presName="ThreeNodes_1" presStyleLbl="node1" presStyleIdx="0" presStyleCnt="3">
        <dgm:presLayoutVars>
          <dgm:bulletEnabled val="1"/>
        </dgm:presLayoutVars>
      </dgm:prSet>
      <dgm:spPr/>
    </dgm:pt>
    <dgm:pt modelId="{C3DDBF76-03FC-4D24-9CBC-949A64693B12}" type="pres">
      <dgm:prSet presAssocID="{5B1843DD-0581-403B-82B7-1B2C71067C66}" presName="ThreeNodes_2" presStyleLbl="node1" presStyleIdx="1" presStyleCnt="3">
        <dgm:presLayoutVars>
          <dgm:bulletEnabled val="1"/>
        </dgm:presLayoutVars>
      </dgm:prSet>
      <dgm:spPr/>
    </dgm:pt>
    <dgm:pt modelId="{520D844C-E2C8-46A0-9671-90992C44D8E8}" type="pres">
      <dgm:prSet presAssocID="{5B1843DD-0581-403B-82B7-1B2C71067C66}" presName="ThreeNodes_3" presStyleLbl="node1" presStyleIdx="2" presStyleCnt="3">
        <dgm:presLayoutVars>
          <dgm:bulletEnabled val="1"/>
        </dgm:presLayoutVars>
      </dgm:prSet>
      <dgm:spPr/>
    </dgm:pt>
    <dgm:pt modelId="{79D35886-F8BD-431C-986C-83AE790E8B33}" type="pres">
      <dgm:prSet presAssocID="{5B1843DD-0581-403B-82B7-1B2C71067C66}" presName="ThreeConn_1-2" presStyleLbl="fgAccFollowNode1" presStyleIdx="0" presStyleCnt="2">
        <dgm:presLayoutVars>
          <dgm:bulletEnabled val="1"/>
        </dgm:presLayoutVars>
      </dgm:prSet>
      <dgm:spPr/>
    </dgm:pt>
    <dgm:pt modelId="{716E08CC-8D92-4134-AA0A-A544285955D1}" type="pres">
      <dgm:prSet presAssocID="{5B1843DD-0581-403B-82B7-1B2C71067C66}" presName="ThreeConn_2-3" presStyleLbl="fgAccFollowNode1" presStyleIdx="1" presStyleCnt="2">
        <dgm:presLayoutVars>
          <dgm:bulletEnabled val="1"/>
        </dgm:presLayoutVars>
      </dgm:prSet>
      <dgm:spPr/>
    </dgm:pt>
    <dgm:pt modelId="{5653177B-39D2-4929-B12D-D556C187DEF6}" type="pres">
      <dgm:prSet presAssocID="{5B1843DD-0581-403B-82B7-1B2C71067C66}" presName="ThreeNodes_1_text" presStyleLbl="node1" presStyleIdx="2" presStyleCnt="3">
        <dgm:presLayoutVars>
          <dgm:bulletEnabled val="1"/>
        </dgm:presLayoutVars>
      </dgm:prSet>
      <dgm:spPr/>
    </dgm:pt>
    <dgm:pt modelId="{EC09D6DE-DDA5-4F0B-BCC5-A350694BB7B6}" type="pres">
      <dgm:prSet presAssocID="{5B1843DD-0581-403B-82B7-1B2C71067C66}" presName="ThreeNodes_2_text" presStyleLbl="node1" presStyleIdx="2" presStyleCnt="3">
        <dgm:presLayoutVars>
          <dgm:bulletEnabled val="1"/>
        </dgm:presLayoutVars>
      </dgm:prSet>
      <dgm:spPr/>
    </dgm:pt>
    <dgm:pt modelId="{CAD70EEC-8A67-415D-8CE2-E2BA499E4F74}" type="pres">
      <dgm:prSet presAssocID="{5B1843DD-0581-403B-82B7-1B2C71067C66}" presName="ThreeNodes_3_text" presStyleLbl="node1" presStyleIdx="2" presStyleCnt="3">
        <dgm:presLayoutVars>
          <dgm:bulletEnabled val="1"/>
        </dgm:presLayoutVars>
      </dgm:prSet>
      <dgm:spPr/>
    </dgm:pt>
  </dgm:ptLst>
  <dgm:cxnLst>
    <dgm:cxn modelId="{C7CBEA09-6C18-40C0-8E9E-7E2A4B4FEAA2}" type="presOf" srcId="{FC13B98E-9CCF-4982-91D4-468BDDDA1A21}" destId="{C3DDBF76-03FC-4D24-9CBC-949A64693B12}" srcOrd="0" destOrd="0" presId="urn:microsoft.com/office/officeart/2005/8/layout/vProcess5"/>
    <dgm:cxn modelId="{7741C510-A622-4224-ABA3-496BE51543D4}" type="presOf" srcId="{156E3C44-AEBC-4AA7-B2CB-FA8A8F51FC56}" destId="{5653177B-39D2-4929-B12D-D556C187DEF6}" srcOrd="1" destOrd="0" presId="urn:microsoft.com/office/officeart/2005/8/layout/vProcess5"/>
    <dgm:cxn modelId="{CA62F435-C438-4E8A-A8DC-950D302C39BC}" type="presOf" srcId="{C01A528D-03D2-4FC9-8CC4-2F68979A0C82}" destId="{79D35886-F8BD-431C-986C-83AE790E8B33}" srcOrd="0" destOrd="0" presId="urn:microsoft.com/office/officeart/2005/8/layout/vProcess5"/>
    <dgm:cxn modelId="{7D7FA15F-E70C-49DC-85AE-1947374178D3}" type="presOf" srcId="{12861705-2E72-43BF-97A4-F303E393E78F}" destId="{716E08CC-8D92-4134-AA0A-A544285955D1}" srcOrd="0" destOrd="0" presId="urn:microsoft.com/office/officeart/2005/8/layout/vProcess5"/>
    <dgm:cxn modelId="{93724263-D494-4B7B-B817-2D246D4BDD14}" srcId="{5B1843DD-0581-403B-82B7-1B2C71067C66}" destId="{82673978-2CA7-402A-A478-47AA6465C7B7}" srcOrd="2" destOrd="0" parTransId="{3B4E6A07-A34D-4091-9C11-B7EB0AA315A2}" sibTransId="{0DB66DE0-625A-49FF-81E0-F29B489390E5}"/>
    <dgm:cxn modelId="{4D1F5753-448C-49C3-A916-79ECC6AE2C72}" type="presOf" srcId="{82673978-2CA7-402A-A478-47AA6465C7B7}" destId="{CAD70EEC-8A67-415D-8CE2-E2BA499E4F74}" srcOrd="1" destOrd="0" presId="urn:microsoft.com/office/officeart/2005/8/layout/vProcess5"/>
    <dgm:cxn modelId="{9D2A2379-D712-4E62-B172-8C4CAB31C270}" type="presOf" srcId="{156E3C44-AEBC-4AA7-B2CB-FA8A8F51FC56}" destId="{9DD9D721-7CF7-4819-911D-77D5B56C4EE9}" srcOrd="0" destOrd="0" presId="urn:microsoft.com/office/officeart/2005/8/layout/vProcess5"/>
    <dgm:cxn modelId="{036D6691-45AF-4EEB-B9AE-E313E7995F97}" type="presOf" srcId="{FC13B98E-9CCF-4982-91D4-468BDDDA1A21}" destId="{EC09D6DE-DDA5-4F0B-BCC5-A350694BB7B6}" srcOrd="1" destOrd="0" presId="urn:microsoft.com/office/officeart/2005/8/layout/vProcess5"/>
    <dgm:cxn modelId="{C96B519A-8572-4D65-91ED-861D701317B1}" srcId="{5B1843DD-0581-403B-82B7-1B2C71067C66}" destId="{FC13B98E-9CCF-4982-91D4-468BDDDA1A21}" srcOrd="1" destOrd="0" parTransId="{71EB5708-C01A-4460-9994-5AA04A2DF3A8}" sibTransId="{12861705-2E72-43BF-97A4-F303E393E78F}"/>
    <dgm:cxn modelId="{ACB15BCF-3797-47F5-A76D-C65F675E646B}" type="presOf" srcId="{82673978-2CA7-402A-A478-47AA6465C7B7}" destId="{520D844C-E2C8-46A0-9671-90992C44D8E8}" srcOrd="0" destOrd="0" presId="urn:microsoft.com/office/officeart/2005/8/layout/vProcess5"/>
    <dgm:cxn modelId="{169AD9F6-7D85-4BFD-B95D-AEB165AE0C93}" srcId="{5B1843DD-0581-403B-82B7-1B2C71067C66}" destId="{156E3C44-AEBC-4AA7-B2CB-FA8A8F51FC56}" srcOrd="0" destOrd="0" parTransId="{3CCACBF7-854D-449A-9D3F-7FC522C4D22B}" sibTransId="{C01A528D-03D2-4FC9-8CC4-2F68979A0C82}"/>
    <dgm:cxn modelId="{D05A61F7-2DA1-439D-BC8F-C9D07750F970}" type="presOf" srcId="{5B1843DD-0581-403B-82B7-1B2C71067C66}" destId="{A4F38F88-003F-4A17-B3C5-7F7AF8BE3134}" srcOrd="0" destOrd="0" presId="urn:microsoft.com/office/officeart/2005/8/layout/vProcess5"/>
    <dgm:cxn modelId="{B48CBA59-8C0A-4871-90FD-E112F2408BA9}" type="presParOf" srcId="{A4F38F88-003F-4A17-B3C5-7F7AF8BE3134}" destId="{1E36312C-9CED-44F6-B9D0-39B222E3264F}" srcOrd="0" destOrd="0" presId="urn:microsoft.com/office/officeart/2005/8/layout/vProcess5"/>
    <dgm:cxn modelId="{3AACF999-1DAA-451F-B8E4-5BA1A74E0B49}" type="presParOf" srcId="{A4F38F88-003F-4A17-B3C5-7F7AF8BE3134}" destId="{9DD9D721-7CF7-4819-911D-77D5B56C4EE9}" srcOrd="1" destOrd="0" presId="urn:microsoft.com/office/officeart/2005/8/layout/vProcess5"/>
    <dgm:cxn modelId="{33DEEFBC-3D61-46EB-AACC-EC9BC4B8D2FC}" type="presParOf" srcId="{A4F38F88-003F-4A17-B3C5-7F7AF8BE3134}" destId="{C3DDBF76-03FC-4D24-9CBC-949A64693B12}" srcOrd="2" destOrd="0" presId="urn:microsoft.com/office/officeart/2005/8/layout/vProcess5"/>
    <dgm:cxn modelId="{6F848CDE-A14B-4F1B-AA97-506A091DA9A7}" type="presParOf" srcId="{A4F38F88-003F-4A17-B3C5-7F7AF8BE3134}" destId="{520D844C-E2C8-46A0-9671-90992C44D8E8}" srcOrd="3" destOrd="0" presId="urn:microsoft.com/office/officeart/2005/8/layout/vProcess5"/>
    <dgm:cxn modelId="{1443FA81-64AF-4570-AB7F-ACCB33327764}" type="presParOf" srcId="{A4F38F88-003F-4A17-B3C5-7F7AF8BE3134}" destId="{79D35886-F8BD-431C-986C-83AE790E8B33}" srcOrd="4" destOrd="0" presId="urn:microsoft.com/office/officeart/2005/8/layout/vProcess5"/>
    <dgm:cxn modelId="{A15CAC1C-002E-45F6-9A1D-B8CFE325443D}" type="presParOf" srcId="{A4F38F88-003F-4A17-B3C5-7F7AF8BE3134}" destId="{716E08CC-8D92-4134-AA0A-A544285955D1}" srcOrd="5" destOrd="0" presId="urn:microsoft.com/office/officeart/2005/8/layout/vProcess5"/>
    <dgm:cxn modelId="{2C217984-6C08-4816-B043-F1798855820E}" type="presParOf" srcId="{A4F38F88-003F-4A17-B3C5-7F7AF8BE3134}" destId="{5653177B-39D2-4929-B12D-D556C187DEF6}" srcOrd="6" destOrd="0" presId="urn:microsoft.com/office/officeart/2005/8/layout/vProcess5"/>
    <dgm:cxn modelId="{6E1D5D91-5598-4F9C-B941-8494887C2763}" type="presParOf" srcId="{A4F38F88-003F-4A17-B3C5-7F7AF8BE3134}" destId="{EC09D6DE-DDA5-4F0B-BCC5-A350694BB7B6}" srcOrd="7" destOrd="0" presId="urn:microsoft.com/office/officeart/2005/8/layout/vProcess5"/>
    <dgm:cxn modelId="{3E3F50B1-F3BB-4CBB-9F91-07B3737FB49E}" type="presParOf" srcId="{A4F38F88-003F-4A17-B3C5-7F7AF8BE3134}" destId="{CAD70EEC-8A67-415D-8CE2-E2BA499E4F7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0D81B9-F954-49F1-B1F5-34304F6E2D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DACDBDA-0DAD-4A07-89AF-3F99CF7B56BB}">
      <dgm:prSet/>
      <dgm:spPr/>
      <dgm:t>
        <a:bodyPr/>
        <a:lstStyle/>
        <a:p>
          <a:r>
            <a:rPr lang="en-GB" b="0" i="0"/>
            <a:t>The researchers have produced a fantastic application that is really exceptional in terms of the breadth of its reach and the depth of its accomplishments. </a:t>
          </a:r>
          <a:endParaRPr lang="en-US"/>
        </a:p>
      </dgm:t>
    </dgm:pt>
    <dgm:pt modelId="{D4FC2B82-3438-4E9A-B062-7465AAF95EA9}" type="parTrans" cxnId="{5E0C568B-3C52-46C5-A7E4-DADCFB8925EE}">
      <dgm:prSet/>
      <dgm:spPr/>
      <dgm:t>
        <a:bodyPr/>
        <a:lstStyle/>
        <a:p>
          <a:endParaRPr lang="en-US"/>
        </a:p>
      </dgm:t>
    </dgm:pt>
    <dgm:pt modelId="{46FAAB99-7B04-41D2-8F0D-9E951B570FB7}" type="sibTrans" cxnId="{5E0C568B-3C52-46C5-A7E4-DADCFB8925EE}">
      <dgm:prSet/>
      <dgm:spPr/>
      <dgm:t>
        <a:bodyPr/>
        <a:lstStyle/>
        <a:p>
          <a:endParaRPr lang="en-US"/>
        </a:p>
      </dgm:t>
    </dgm:pt>
    <dgm:pt modelId="{08190540-DBCA-4A96-B52E-571373A8C8DF}">
      <dgm:prSet/>
      <dgm:spPr/>
      <dgm:t>
        <a:bodyPr/>
        <a:lstStyle/>
        <a:p>
          <a:r>
            <a:rPr lang="en-GB" b="0" i="0"/>
            <a:t>This PHP-based application is compatible with any kind of management system that you could possibly imagine using.</a:t>
          </a:r>
          <a:endParaRPr lang="en-US"/>
        </a:p>
      </dgm:t>
    </dgm:pt>
    <dgm:pt modelId="{9270620D-2EDA-4CF2-879F-25509E796784}" type="parTrans" cxnId="{52A62A85-5C0D-4987-8EED-2CCEE0E56BDA}">
      <dgm:prSet/>
      <dgm:spPr/>
      <dgm:t>
        <a:bodyPr/>
        <a:lstStyle/>
        <a:p>
          <a:endParaRPr lang="en-US"/>
        </a:p>
      </dgm:t>
    </dgm:pt>
    <dgm:pt modelId="{1BD789DD-8735-4331-B2BC-CA354E0E56A0}" type="sibTrans" cxnId="{52A62A85-5C0D-4987-8EED-2CCEE0E56BDA}">
      <dgm:prSet/>
      <dgm:spPr/>
      <dgm:t>
        <a:bodyPr/>
        <a:lstStyle/>
        <a:p>
          <a:endParaRPr lang="en-US"/>
        </a:p>
      </dgm:t>
    </dgm:pt>
    <dgm:pt modelId="{F4BCB263-FF10-4F0E-951F-13E65B453C4E}">
      <dgm:prSet/>
      <dgm:spPr/>
      <dgm:t>
        <a:bodyPr/>
        <a:lstStyle/>
        <a:p>
          <a:r>
            <a:rPr lang="en-GB" b="0" i="0"/>
            <a:t>The cloud computing infrastructure might be used to establish a connection for this application. This suggests that the application may be used from any area at any time so long as there is a connection to the internet accessible to do so</a:t>
          </a:r>
          <a:endParaRPr lang="en-US"/>
        </a:p>
      </dgm:t>
    </dgm:pt>
    <dgm:pt modelId="{22C2B650-2FA7-4F70-8440-12A48A3C6F7E}" type="parTrans" cxnId="{E1BF0A11-AC36-4387-BB0D-A2D3EC90EDEF}">
      <dgm:prSet/>
      <dgm:spPr/>
      <dgm:t>
        <a:bodyPr/>
        <a:lstStyle/>
        <a:p>
          <a:endParaRPr lang="en-US"/>
        </a:p>
      </dgm:t>
    </dgm:pt>
    <dgm:pt modelId="{E0C88F79-0311-4CB5-8CB1-793D90C8848E}" type="sibTrans" cxnId="{E1BF0A11-AC36-4387-BB0D-A2D3EC90EDEF}">
      <dgm:prSet/>
      <dgm:spPr/>
      <dgm:t>
        <a:bodyPr/>
        <a:lstStyle/>
        <a:p>
          <a:endParaRPr lang="en-US"/>
        </a:p>
      </dgm:t>
    </dgm:pt>
    <dgm:pt modelId="{4E044F07-7C38-4710-BFD2-3131C9E2ED27}" type="pres">
      <dgm:prSet presAssocID="{7D0D81B9-F954-49F1-B1F5-34304F6E2D24}" presName="root" presStyleCnt="0">
        <dgm:presLayoutVars>
          <dgm:dir/>
          <dgm:resizeHandles val="exact"/>
        </dgm:presLayoutVars>
      </dgm:prSet>
      <dgm:spPr/>
    </dgm:pt>
    <dgm:pt modelId="{CEA0FDED-0435-4AA2-B986-7F542A98660B}" type="pres">
      <dgm:prSet presAssocID="{9DACDBDA-0DAD-4A07-89AF-3F99CF7B56BB}" presName="compNode" presStyleCnt="0"/>
      <dgm:spPr/>
    </dgm:pt>
    <dgm:pt modelId="{CBD51A36-46C4-4C8B-A59C-DBEF7217B73F}" type="pres">
      <dgm:prSet presAssocID="{9DACDBDA-0DAD-4A07-89AF-3F99CF7B56BB}" presName="bgRect" presStyleLbl="bgShp" presStyleIdx="0" presStyleCnt="3"/>
      <dgm:spPr/>
    </dgm:pt>
    <dgm:pt modelId="{5F68F758-968B-47DA-9726-E3BD21F6B06D}" type="pres">
      <dgm:prSet presAssocID="{9DACDBDA-0DAD-4A07-89AF-3F99CF7B56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8D80462D-1A74-490E-9B88-3D31E99FC16C}" type="pres">
      <dgm:prSet presAssocID="{9DACDBDA-0DAD-4A07-89AF-3F99CF7B56BB}" presName="spaceRect" presStyleCnt="0"/>
      <dgm:spPr/>
    </dgm:pt>
    <dgm:pt modelId="{A922A589-E85D-4CE8-8F90-1B822296E0B8}" type="pres">
      <dgm:prSet presAssocID="{9DACDBDA-0DAD-4A07-89AF-3F99CF7B56BB}" presName="parTx" presStyleLbl="revTx" presStyleIdx="0" presStyleCnt="3">
        <dgm:presLayoutVars>
          <dgm:chMax val="0"/>
          <dgm:chPref val="0"/>
        </dgm:presLayoutVars>
      </dgm:prSet>
      <dgm:spPr/>
    </dgm:pt>
    <dgm:pt modelId="{1A783619-D3CB-45D6-A824-7D39FCEFFCA7}" type="pres">
      <dgm:prSet presAssocID="{46FAAB99-7B04-41D2-8F0D-9E951B570FB7}" presName="sibTrans" presStyleCnt="0"/>
      <dgm:spPr/>
    </dgm:pt>
    <dgm:pt modelId="{D47B305F-AF2A-40C8-AD94-B87D819D105F}" type="pres">
      <dgm:prSet presAssocID="{08190540-DBCA-4A96-B52E-571373A8C8DF}" presName="compNode" presStyleCnt="0"/>
      <dgm:spPr/>
    </dgm:pt>
    <dgm:pt modelId="{7D969585-B828-46FC-A4C1-AD1E02733CCD}" type="pres">
      <dgm:prSet presAssocID="{08190540-DBCA-4A96-B52E-571373A8C8DF}" presName="bgRect" presStyleLbl="bgShp" presStyleIdx="1" presStyleCnt="3"/>
      <dgm:spPr/>
    </dgm:pt>
    <dgm:pt modelId="{9C6959DA-E60F-437D-A384-5CCEC8CD4E42}" type="pres">
      <dgm:prSet presAssocID="{08190540-DBCA-4A96-B52E-571373A8C8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8C08037A-0281-41B0-9E9E-B4669AAEB13A}" type="pres">
      <dgm:prSet presAssocID="{08190540-DBCA-4A96-B52E-571373A8C8DF}" presName="spaceRect" presStyleCnt="0"/>
      <dgm:spPr/>
    </dgm:pt>
    <dgm:pt modelId="{9B17FB98-E5FE-4CD0-ABBA-22B3E1787F00}" type="pres">
      <dgm:prSet presAssocID="{08190540-DBCA-4A96-B52E-571373A8C8DF}" presName="parTx" presStyleLbl="revTx" presStyleIdx="1" presStyleCnt="3">
        <dgm:presLayoutVars>
          <dgm:chMax val="0"/>
          <dgm:chPref val="0"/>
        </dgm:presLayoutVars>
      </dgm:prSet>
      <dgm:spPr/>
    </dgm:pt>
    <dgm:pt modelId="{23626C36-84A6-4D20-9F03-4BC58CB37002}" type="pres">
      <dgm:prSet presAssocID="{1BD789DD-8735-4331-B2BC-CA354E0E56A0}" presName="sibTrans" presStyleCnt="0"/>
      <dgm:spPr/>
    </dgm:pt>
    <dgm:pt modelId="{90D7196B-9503-427C-BFF5-7F3FF8384EA9}" type="pres">
      <dgm:prSet presAssocID="{F4BCB263-FF10-4F0E-951F-13E65B453C4E}" presName="compNode" presStyleCnt="0"/>
      <dgm:spPr/>
    </dgm:pt>
    <dgm:pt modelId="{3F29C342-A54B-4FAF-94F8-998B2DE37765}" type="pres">
      <dgm:prSet presAssocID="{F4BCB263-FF10-4F0E-951F-13E65B453C4E}" presName="bgRect" presStyleLbl="bgShp" presStyleIdx="2" presStyleCnt="3"/>
      <dgm:spPr/>
    </dgm:pt>
    <dgm:pt modelId="{40974B0A-2C1F-4057-B0D8-66EB9D6BC7FE}" type="pres">
      <dgm:prSet presAssocID="{F4BCB263-FF10-4F0E-951F-13E65B453C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1C6B3785-B9E8-478A-BDB9-34EB4E0EB1DA}" type="pres">
      <dgm:prSet presAssocID="{F4BCB263-FF10-4F0E-951F-13E65B453C4E}" presName="spaceRect" presStyleCnt="0"/>
      <dgm:spPr/>
    </dgm:pt>
    <dgm:pt modelId="{ADF99F1B-7FC4-4A22-BF4A-49E0BB2B59D9}" type="pres">
      <dgm:prSet presAssocID="{F4BCB263-FF10-4F0E-951F-13E65B453C4E}" presName="parTx" presStyleLbl="revTx" presStyleIdx="2" presStyleCnt="3">
        <dgm:presLayoutVars>
          <dgm:chMax val="0"/>
          <dgm:chPref val="0"/>
        </dgm:presLayoutVars>
      </dgm:prSet>
      <dgm:spPr/>
    </dgm:pt>
  </dgm:ptLst>
  <dgm:cxnLst>
    <dgm:cxn modelId="{E1BF0A11-AC36-4387-BB0D-A2D3EC90EDEF}" srcId="{7D0D81B9-F954-49F1-B1F5-34304F6E2D24}" destId="{F4BCB263-FF10-4F0E-951F-13E65B453C4E}" srcOrd="2" destOrd="0" parTransId="{22C2B650-2FA7-4F70-8440-12A48A3C6F7E}" sibTransId="{E0C88F79-0311-4CB5-8CB1-793D90C8848E}"/>
    <dgm:cxn modelId="{4AEE3038-3290-4113-9E24-140BDE36DAD6}" type="presOf" srcId="{9DACDBDA-0DAD-4A07-89AF-3F99CF7B56BB}" destId="{A922A589-E85D-4CE8-8F90-1B822296E0B8}" srcOrd="0" destOrd="0" presId="urn:microsoft.com/office/officeart/2018/2/layout/IconVerticalSolidList"/>
    <dgm:cxn modelId="{1CF0B664-BD85-460D-87C3-CA99FA6710F9}" type="presOf" srcId="{08190540-DBCA-4A96-B52E-571373A8C8DF}" destId="{9B17FB98-E5FE-4CD0-ABBA-22B3E1787F00}" srcOrd="0" destOrd="0" presId="urn:microsoft.com/office/officeart/2018/2/layout/IconVerticalSolidList"/>
    <dgm:cxn modelId="{A14DAC67-CFC5-4303-955A-D7564AA8195E}" type="presOf" srcId="{7D0D81B9-F954-49F1-B1F5-34304F6E2D24}" destId="{4E044F07-7C38-4710-BFD2-3131C9E2ED27}" srcOrd="0" destOrd="0" presId="urn:microsoft.com/office/officeart/2018/2/layout/IconVerticalSolidList"/>
    <dgm:cxn modelId="{52A62A85-5C0D-4987-8EED-2CCEE0E56BDA}" srcId="{7D0D81B9-F954-49F1-B1F5-34304F6E2D24}" destId="{08190540-DBCA-4A96-B52E-571373A8C8DF}" srcOrd="1" destOrd="0" parTransId="{9270620D-2EDA-4CF2-879F-25509E796784}" sibTransId="{1BD789DD-8735-4331-B2BC-CA354E0E56A0}"/>
    <dgm:cxn modelId="{5E0C568B-3C52-46C5-A7E4-DADCFB8925EE}" srcId="{7D0D81B9-F954-49F1-B1F5-34304F6E2D24}" destId="{9DACDBDA-0DAD-4A07-89AF-3F99CF7B56BB}" srcOrd="0" destOrd="0" parTransId="{D4FC2B82-3438-4E9A-B062-7465AAF95EA9}" sibTransId="{46FAAB99-7B04-41D2-8F0D-9E951B570FB7}"/>
    <dgm:cxn modelId="{B926FAF3-9755-4A48-8A90-D18CE4660325}" type="presOf" srcId="{F4BCB263-FF10-4F0E-951F-13E65B453C4E}" destId="{ADF99F1B-7FC4-4A22-BF4A-49E0BB2B59D9}" srcOrd="0" destOrd="0" presId="urn:microsoft.com/office/officeart/2018/2/layout/IconVerticalSolidList"/>
    <dgm:cxn modelId="{19CDA818-ED8E-4543-9B03-98D1B1E0DE11}" type="presParOf" srcId="{4E044F07-7C38-4710-BFD2-3131C9E2ED27}" destId="{CEA0FDED-0435-4AA2-B986-7F542A98660B}" srcOrd="0" destOrd="0" presId="urn:microsoft.com/office/officeart/2018/2/layout/IconVerticalSolidList"/>
    <dgm:cxn modelId="{71306C8C-2B7B-415F-AC5E-32ECE918DC9A}" type="presParOf" srcId="{CEA0FDED-0435-4AA2-B986-7F542A98660B}" destId="{CBD51A36-46C4-4C8B-A59C-DBEF7217B73F}" srcOrd="0" destOrd="0" presId="urn:microsoft.com/office/officeart/2018/2/layout/IconVerticalSolidList"/>
    <dgm:cxn modelId="{3A6DAF1D-BC2B-4D2D-A1F9-30F4182CDEA1}" type="presParOf" srcId="{CEA0FDED-0435-4AA2-B986-7F542A98660B}" destId="{5F68F758-968B-47DA-9726-E3BD21F6B06D}" srcOrd="1" destOrd="0" presId="urn:microsoft.com/office/officeart/2018/2/layout/IconVerticalSolidList"/>
    <dgm:cxn modelId="{F7DD444B-067C-4D6D-9324-485BAFFBABB6}" type="presParOf" srcId="{CEA0FDED-0435-4AA2-B986-7F542A98660B}" destId="{8D80462D-1A74-490E-9B88-3D31E99FC16C}" srcOrd="2" destOrd="0" presId="urn:microsoft.com/office/officeart/2018/2/layout/IconVerticalSolidList"/>
    <dgm:cxn modelId="{FFF70B4D-BF69-48A1-9418-0E7FC50DCBDD}" type="presParOf" srcId="{CEA0FDED-0435-4AA2-B986-7F542A98660B}" destId="{A922A589-E85D-4CE8-8F90-1B822296E0B8}" srcOrd="3" destOrd="0" presId="urn:microsoft.com/office/officeart/2018/2/layout/IconVerticalSolidList"/>
    <dgm:cxn modelId="{5C82E242-D3FC-4681-B2BD-3F3697F2F86A}" type="presParOf" srcId="{4E044F07-7C38-4710-BFD2-3131C9E2ED27}" destId="{1A783619-D3CB-45D6-A824-7D39FCEFFCA7}" srcOrd="1" destOrd="0" presId="urn:microsoft.com/office/officeart/2018/2/layout/IconVerticalSolidList"/>
    <dgm:cxn modelId="{A6BE113B-77BA-4A50-A9C3-31737C63A70D}" type="presParOf" srcId="{4E044F07-7C38-4710-BFD2-3131C9E2ED27}" destId="{D47B305F-AF2A-40C8-AD94-B87D819D105F}" srcOrd="2" destOrd="0" presId="urn:microsoft.com/office/officeart/2018/2/layout/IconVerticalSolidList"/>
    <dgm:cxn modelId="{F1CB1D82-B89E-40AA-AAFA-366C2CE2FBB6}" type="presParOf" srcId="{D47B305F-AF2A-40C8-AD94-B87D819D105F}" destId="{7D969585-B828-46FC-A4C1-AD1E02733CCD}" srcOrd="0" destOrd="0" presId="urn:microsoft.com/office/officeart/2018/2/layout/IconVerticalSolidList"/>
    <dgm:cxn modelId="{41D51FA9-C91A-4DFC-93CE-4ED880DEF555}" type="presParOf" srcId="{D47B305F-AF2A-40C8-AD94-B87D819D105F}" destId="{9C6959DA-E60F-437D-A384-5CCEC8CD4E42}" srcOrd="1" destOrd="0" presId="urn:microsoft.com/office/officeart/2018/2/layout/IconVerticalSolidList"/>
    <dgm:cxn modelId="{74CF1607-A1B0-42EC-91F1-95159535F726}" type="presParOf" srcId="{D47B305F-AF2A-40C8-AD94-B87D819D105F}" destId="{8C08037A-0281-41B0-9E9E-B4669AAEB13A}" srcOrd="2" destOrd="0" presId="urn:microsoft.com/office/officeart/2018/2/layout/IconVerticalSolidList"/>
    <dgm:cxn modelId="{80544C39-360F-4CE7-8563-82D5EF3E9FE4}" type="presParOf" srcId="{D47B305F-AF2A-40C8-AD94-B87D819D105F}" destId="{9B17FB98-E5FE-4CD0-ABBA-22B3E1787F00}" srcOrd="3" destOrd="0" presId="urn:microsoft.com/office/officeart/2018/2/layout/IconVerticalSolidList"/>
    <dgm:cxn modelId="{C6BF6085-A0E1-4924-98BA-5CFA44E8B18E}" type="presParOf" srcId="{4E044F07-7C38-4710-BFD2-3131C9E2ED27}" destId="{23626C36-84A6-4D20-9F03-4BC58CB37002}" srcOrd="3" destOrd="0" presId="urn:microsoft.com/office/officeart/2018/2/layout/IconVerticalSolidList"/>
    <dgm:cxn modelId="{AFCFBCBF-7FD1-4FCB-8631-46121E9D80BC}" type="presParOf" srcId="{4E044F07-7C38-4710-BFD2-3131C9E2ED27}" destId="{90D7196B-9503-427C-BFF5-7F3FF8384EA9}" srcOrd="4" destOrd="0" presId="urn:microsoft.com/office/officeart/2018/2/layout/IconVerticalSolidList"/>
    <dgm:cxn modelId="{C7D80687-B768-4456-ADE5-0991C2E8F389}" type="presParOf" srcId="{90D7196B-9503-427C-BFF5-7F3FF8384EA9}" destId="{3F29C342-A54B-4FAF-94F8-998B2DE37765}" srcOrd="0" destOrd="0" presId="urn:microsoft.com/office/officeart/2018/2/layout/IconVerticalSolidList"/>
    <dgm:cxn modelId="{4BF26B5E-9635-4189-AF8D-C40328ABD812}" type="presParOf" srcId="{90D7196B-9503-427C-BFF5-7F3FF8384EA9}" destId="{40974B0A-2C1F-4057-B0D8-66EB9D6BC7FE}" srcOrd="1" destOrd="0" presId="urn:microsoft.com/office/officeart/2018/2/layout/IconVerticalSolidList"/>
    <dgm:cxn modelId="{7034540E-28E9-4BCB-9CF8-A59F98B7AEF2}" type="presParOf" srcId="{90D7196B-9503-427C-BFF5-7F3FF8384EA9}" destId="{1C6B3785-B9E8-478A-BDB9-34EB4E0EB1DA}" srcOrd="2" destOrd="0" presId="urn:microsoft.com/office/officeart/2018/2/layout/IconVerticalSolidList"/>
    <dgm:cxn modelId="{8168065C-54BA-4FE7-96AB-E2145C60088D}" type="presParOf" srcId="{90D7196B-9503-427C-BFF5-7F3FF8384EA9}" destId="{ADF99F1B-7FC4-4A22-BF4A-49E0BB2B59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A023DE-C45D-41D0-88B5-79AE95556021}"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DF2A949C-8D1E-4AED-AF14-F128870B77FD}">
      <dgm:prSet/>
      <dgm:spPr/>
      <dgm:t>
        <a:bodyPr/>
        <a:lstStyle/>
        <a:p>
          <a:r>
            <a:rPr lang="en-GB"/>
            <a:t>Other programming languages, such as HTML, CSS, PHP, and JavaScript, have been used in the completion of particular duties that are necessary.</a:t>
          </a:r>
          <a:endParaRPr lang="en-US"/>
        </a:p>
      </dgm:t>
    </dgm:pt>
    <dgm:pt modelId="{8848573A-92FC-4B39-BF0B-BC074C02383B}" type="parTrans" cxnId="{6FEB7F2A-A8F8-41DE-AA0D-D5416561AAE9}">
      <dgm:prSet/>
      <dgm:spPr/>
      <dgm:t>
        <a:bodyPr/>
        <a:lstStyle/>
        <a:p>
          <a:endParaRPr lang="en-US"/>
        </a:p>
      </dgm:t>
    </dgm:pt>
    <dgm:pt modelId="{0AA754A6-80DB-40E3-A221-91F768B8F59F}" type="sibTrans" cxnId="{6FEB7F2A-A8F8-41DE-AA0D-D5416561AAE9}">
      <dgm:prSet/>
      <dgm:spPr/>
      <dgm:t>
        <a:bodyPr/>
        <a:lstStyle/>
        <a:p>
          <a:endParaRPr lang="en-US"/>
        </a:p>
      </dgm:t>
    </dgm:pt>
    <dgm:pt modelId="{22172EF8-5F5E-4919-A34B-E80A9817AFC9}">
      <dgm:prSet/>
      <dgm:spPr/>
      <dgm:t>
        <a:bodyPr/>
        <a:lstStyle/>
        <a:p>
          <a:r>
            <a:rPr lang="en-GB"/>
            <a:t>It is possible to supply some improved ideas about the application in order to make the process of performing research a technique that is both more effective and takes less time</a:t>
          </a:r>
          <a:endParaRPr lang="en-US"/>
        </a:p>
      </dgm:t>
    </dgm:pt>
    <dgm:pt modelId="{FC30461B-9AF2-4650-95D1-FB77BABE9434}" type="parTrans" cxnId="{FA6398F0-613B-4112-9A1F-2DD70BC3BC11}">
      <dgm:prSet/>
      <dgm:spPr/>
      <dgm:t>
        <a:bodyPr/>
        <a:lstStyle/>
        <a:p>
          <a:endParaRPr lang="en-US"/>
        </a:p>
      </dgm:t>
    </dgm:pt>
    <dgm:pt modelId="{58F63B04-6A7A-492E-BEB8-0BB84F4166FF}" type="sibTrans" cxnId="{FA6398F0-613B-4112-9A1F-2DD70BC3BC11}">
      <dgm:prSet/>
      <dgm:spPr/>
      <dgm:t>
        <a:bodyPr/>
        <a:lstStyle/>
        <a:p>
          <a:endParaRPr lang="en-US"/>
        </a:p>
      </dgm:t>
    </dgm:pt>
    <dgm:pt modelId="{8E31B4D6-2EE8-4D92-BFDF-0D8DACC5CE25}">
      <dgm:prSet/>
      <dgm:spPr/>
      <dgm:t>
        <a:bodyPr/>
        <a:lstStyle/>
        <a:p>
          <a:r>
            <a:rPr lang="en-GB"/>
            <a:t>The cloud infrastructure will be considerably more secure and will not have any worries with data leaking, despite the fact that it will be less costly to monitor everything and every detail. </a:t>
          </a:r>
          <a:endParaRPr lang="en-US"/>
        </a:p>
      </dgm:t>
    </dgm:pt>
    <dgm:pt modelId="{6A4756DC-FABC-4E11-BB67-79679922796D}" type="parTrans" cxnId="{9DC95FF5-D8DA-486D-B3EF-0B3711943E46}">
      <dgm:prSet/>
      <dgm:spPr/>
      <dgm:t>
        <a:bodyPr/>
        <a:lstStyle/>
        <a:p>
          <a:endParaRPr lang="en-US"/>
        </a:p>
      </dgm:t>
    </dgm:pt>
    <dgm:pt modelId="{8E836757-4E22-437B-9090-9855150A16AD}" type="sibTrans" cxnId="{9DC95FF5-D8DA-486D-B3EF-0B3711943E46}">
      <dgm:prSet/>
      <dgm:spPr/>
      <dgm:t>
        <a:bodyPr/>
        <a:lstStyle/>
        <a:p>
          <a:endParaRPr lang="en-US"/>
        </a:p>
      </dgm:t>
    </dgm:pt>
    <dgm:pt modelId="{5102556D-BA87-4551-A3A6-52D6AE5F3029}" type="pres">
      <dgm:prSet presAssocID="{51A023DE-C45D-41D0-88B5-79AE95556021}" presName="outerComposite" presStyleCnt="0">
        <dgm:presLayoutVars>
          <dgm:chMax val="5"/>
          <dgm:dir/>
          <dgm:resizeHandles val="exact"/>
        </dgm:presLayoutVars>
      </dgm:prSet>
      <dgm:spPr/>
    </dgm:pt>
    <dgm:pt modelId="{F455E069-37F1-41ED-AF82-EF8E46969564}" type="pres">
      <dgm:prSet presAssocID="{51A023DE-C45D-41D0-88B5-79AE95556021}" presName="dummyMaxCanvas" presStyleCnt="0">
        <dgm:presLayoutVars/>
      </dgm:prSet>
      <dgm:spPr/>
    </dgm:pt>
    <dgm:pt modelId="{1A49B7AA-146C-4563-AB22-5A29384C7F8B}" type="pres">
      <dgm:prSet presAssocID="{51A023DE-C45D-41D0-88B5-79AE95556021}" presName="ThreeNodes_1" presStyleLbl="node1" presStyleIdx="0" presStyleCnt="3">
        <dgm:presLayoutVars>
          <dgm:bulletEnabled val="1"/>
        </dgm:presLayoutVars>
      </dgm:prSet>
      <dgm:spPr/>
    </dgm:pt>
    <dgm:pt modelId="{6B779499-26A0-43CC-9A63-263E4C51DB3E}" type="pres">
      <dgm:prSet presAssocID="{51A023DE-C45D-41D0-88B5-79AE95556021}" presName="ThreeNodes_2" presStyleLbl="node1" presStyleIdx="1" presStyleCnt="3">
        <dgm:presLayoutVars>
          <dgm:bulletEnabled val="1"/>
        </dgm:presLayoutVars>
      </dgm:prSet>
      <dgm:spPr/>
    </dgm:pt>
    <dgm:pt modelId="{AC9E8619-7DDF-4B6C-8694-3E902A7F8085}" type="pres">
      <dgm:prSet presAssocID="{51A023DE-C45D-41D0-88B5-79AE95556021}" presName="ThreeNodes_3" presStyleLbl="node1" presStyleIdx="2" presStyleCnt="3">
        <dgm:presLayoutVars>
          <dgm:bulletEnabled val="1"/>
        </dgm:presLayoutVars>
      </dgm:prSet>
      <dgm:spPr/>
    </dgm:pt>
    <dgm:pt modelId="{2BB56503-8220-4863-88B6-FD3A844E1563}" type="pres">
      <dgm:prSet presAssocID="{51A023DE-C45D-41D0-88B5-79AE95556021}" presName="ThreeConn_1-2" presStyleLbl="fgAccFollowNode1" presStyleIdx="0" presStyleCnt="2">
        <dgm:presLayoutVars>
          <dgm:bulletEnabled val="1"/>
        </dgm:presLayoutVars>
      </dgm:prSet>
      <dgm:spPr/>
    </dgm:pt>
    <dgm:pt modelId="{2B136B41-9AF5-4301-8F92-DE871B6C130B}" type="pres">
      <dgm:prSet presAssocID="{51A023DE-C45D-41D0-88B5-79AE95556021}" presName="ThreeConn_2-3" presStyleLbl="fgAccFollowNode1" presStyleIdx="1" presStyleCnt="2">
        <dgm:presLayoutVars>
          <dgm:bulletEnabled val="1"/>
        </dgm:presLayoutVars>
      </dgm:prSet>
      <dgm:spPr/>
    </dgm:pt>
    <dgm:pt modelId="{4B3F670C-2069-47BE-8E7E-52EB86FB8D2A}" type="pres">
      <dgm:prSet presAssocID="{51A023DE-C45D-41D0-88B5-79AE95556021}" presName="ThreeNodes_1_text" presStyleLbl="node1" presStyleIdx="2" presStyleCnt="3">
        <dgm:presLayoutVars>
          <dgm:bulletEnabled val="1"/>
        </dgm:presLayoutVars>
      </dgm:prSet>
      <dgm:spPr/>
    </dgm:pt>
    <dgm:pt modelId="{79D92AA8-150D-49BB-8389-B927B13255BD}" type="pres">
      <dgm:prSet presAssocID="{51A023DE-C45D-41D0-88B5-79AE95556021}" presName="ThreeNodes_2_text" presStyleLbl="node1" presStyleIdx="2" presStyleCnt="3">
        <dgm:presLayoutVars>
          <dgm:bulletEnabled val="1"/>
        </dgm:presLayoutVars>
      </dgm:prSet>
      <dgm:spPr/>
    </dgm:pt>
    <dgm:pt modelId="{5089968F-D1A1-4D96-94A8-76A9D23F9957}" type="pres">
      <dgm:prSet presAssocID="{51A023DE-C45D-41D0-88B5-79AE95556021}" presName="ThreeNodes_3_text" presStyleLbl="node1" presStyleIdx="2" presStyleCnt="3">
        <dgm:presLayoutVars>
          <dgm:bulletEnabled val="1"/>
        </dgm:presLayoutVars>
      </dgm:prSet>
      <dgm:spPr/>
    </dgm:pt>
  </dgm:ptLst>
  <dgm:cxnLst>
    <dgm:cxn modelId="{6FEB7F2A-A8F8-41DE-AA0D-D5416561AAE9}" srcId="{51A023DE-C45D-41D0-88B5-79AE95556021}" destId="{DF2A949C-8D1E-4AED-AF14-F128870B77FD}" srcOrd="0" destOrd="0" parTransId="{8848573A-92FC-4B39-BF0B-BC074C02383B}" sibTransId="{0AA754A6-80DB-40E3-A221-91F768B8F59F}"/>
    <dgm:cxn modelId="{C0082D4C-FC31-40FB-972A-85EBF7858E63}" type="presOf" srcId="{51A023DE-C45D-41D0-88B5-79AE95556021}" destId="{5102556D-BA87-4551-A3A6-52D6AE5F3029}" srcOrd="0" destOrd="0" presId="urn:microsoft.com/office/officeart/2005/8/layout/vProcess5"/>
    <dgm:cxn modelId="{65123589-158D-4AD7-93AD-2A01DF268381}" type="presOf" srcId="{58F63B04-6A7A-492E-BEB8-0BB84F4166FF}" destId="{2B136B41-9AF5-4301-8F92-DE871B6C130B}" srcOrd="0" destOrd="0" presId="urn:microsoft.com/office/officeart/2005/8/layout/vProcess5"/>
    <dgm:cxn modelId="{922587B1-3152-4F4D-8338-CDA1C9C7F846}" type="presOf" srcId="{22172EF8-5F5E-4919-A34B-E80A9817AFC9}" destId="{79D92AA8-150D-49BB-8389-B927B13255BD}" srcOrd="1" destOrd="0" presId="urn:microsoft.com/office/officeart/2005/8/layout/vProcess5"/>
    <dgm:cxn modelId="{5BF8F4BF-D3FB-4A38-9BDE-327A6B57A5E5}" type="presOf" srcId="{DF2A949C-8D1E-4AED-AF14-F128870B77FD}" destId="{1A49B7AA-146C-4563-AB22-5A29384C7F8B}" srcOrd="0" destOrd="0" presId="urn:microsoft.com/office/officeart/2005/8/layout/vProcess5"/>
    <dgm:cxn modelId="{C6329ECB-7879-4323-BF05-DBFAFC33088A}" type="presOf" srcId="{8E31B4D6-2EE8-4D92-BFDF-0D8DACC5CE25}" destId="{5089968F-D1A1-4D96-94A8-76A9D23F9957}" srcOrd="1" destOrd="0" presId="urn:microsoft.com/office/officeart/2005/8/layout/vProcess5"/>
    <dgm:cxn modelId="{E8C79DD9-3C39-4F55-9C09-103E368D3E00}" type="presOf" srcId="{DF2A949C-8D1E-4AED-AF14-F128870B77FD}" destId="{4B3F670C-2069-47BE-8E7E-52EB86FB8D2A}" srcOrd="1" destOrd="0" presId="urn:microsoft.com/office/officeart/2005/8/layout/vProcess5"/>
    <dgm:cxn modelId="{0014E5DB-15A7-4D2F-8C79-E4D20A1F26BE}" type="presOf" srcId="{8E31B4D6-2EE8-4D92-BFDF-0D8DACC5CE25}" destId="{AC9E8619-7DDF-4B6C-8694-3E902A7F8085}" srcOrd="0" destOrd="0" presId="urn:microsoft.com/office/officeart/2005/8/layout/vProcess5"/>
    <dgm:cxn modelId="{128ED1DC-E92E-439E-A473-77054272DF9A}" type="presOf" srcId="{0AA754A6-80DB-40E3-A221-91F768B8F59F}" destId="{2BB56503-8220-4863-88B6-FD3A844E1563}" srcOrd="0" destOrd="0" presId="urn:microsoft.com/office/officeart/2005/8/layout/vProcess5"/>
    <dgm:cxn modelId="{B411BFE0-C423-4022-AF3D-95BA62016C10}" type="presOf" srcId="{22172EF8-5F5E-4919-A34B-E80A9817AFC9}" destId="{6B779499-26A0-43CC-9A63-263E4C51DB3E}" srcOrd="0" destOrd="0" presId="urn:microsoft.com/office/officeart/2005/8/layout/vProcess5"/>
    <dgm:cxn modelId="{FA6398F0-613B-4112-9A1F-2DD70BC3BC11}" srcId="{51A023DE-C45D-41D0-88B5-79AE95556021}" destId="{22172EF8-5F5E-4919-A34B-E80A9817AFC9}" srcOrd="1" destOrd="0" parTransId="{FC30461B-9AF2-4650-95D1-FB77BABE9434}" sibTransId="{58F63B04-6A7A-492E-BEB8-0BB84F4166FF}"/>
    <dgm:cxn modelId="{9DC95FF5-D8DA-486D-B3EF-0B3711943E46}" srcId="{51A023DE-C45D-41D0-88B5-79AE95556021}" destId="{8E31B4D6-2EE8-4D92-BFDF-0D8DACC5CE25}" srcOrd="2" destOrd="0" parTransId="{6A4756DC-FABC-4E11-BB67-79679922796D}" sibTransId="{8E836757-4E22-437B-9090-9855150A16AD}"/>
    <dgm:cxn modelId="{712F3A1C-E445-4C84-8D7E-DF1D12946882}" type="presParOf" srcId="{5102556D-BA87-4551-A3A6-52D6AE5F3029}" destId="{F455E069-37F1-41ED-AF82-EF8E46969564}" srcOrd="0" destOrd="0" presId="urn:microsoft.com/office/officeart/2005/8/layout/vProcess5"/>
    <dgm:cxn modelId="{193C2B10-EB54-418E-AB63-F2B1B6BF5B3B}" type="presParOf" srcId="{5102556D-BA87-4551-A3A6-52D6AE5F3029}" destId="{1A49B7AA-146C-4563-AB22-5A29384C7F8B}" srcOrd="1" destOrd="0" presId="urn:microsoft.com/office/officeart/2005/8/layout/vProcess5"/>
    <dgm:cxn modelId="{79097DB8-3E09-481A-8775-7CF70D83E6E8}" type="presParOf" srcId="{5102556D-BA87-4551-A3A6-52D6AE5F3029}" destId="{6B779499-26A0-43CC-9A63-263E4C51DB3E}" srcOrd="2" destOrd="0" presId="urn:microsoft.com/office/officeart/2005/8/layout/vProcess5"/>
    <dgm:cxn modelId="{746A54EE-7E1A-4570-9132-F93398364558}" type="presParOf" srcId="{5102556D-BA87-4551-A3A6-52D6AE5F3029}" destId="{AC9E8619-7DDF-4B6C-8694-3E902A7F8085}" srcOrd="3" destOrd="0" presId="urn:microsoft.com/office/officeart/2005/8/layout/vProcess5"/>
    <dgm:cxn modelId="{E4F8576F-921B-44A3-B503-A389E99AEB3F}" type="presParOf" srcId="{5102556D-BA87-4551-A3A6-52D6AE5F3029}" destId="{2BB56503-8220-4863-88B6-FD3A844E1563}" srcOrd="4" destOrd="0" presId="urn:microsoft.com/office/officeart/2005/8/layout/vProcess5"/>
    <dgm:cxn modelId="{ED80DBBE-F71C-44CD-AA52-320AAB2586A1}" type="presParOf" srcId="{5102556D-BA87-4551-A3A6-52D6AE5F3029}" destId="{2B136B41-9AF5-4301-8F92-DE871B6C130B}" srcOrd="5" destOrd="0" presId="urn:microsoft.com/office/officeart/2005/8/layout/vProcess5"/>
    <dgm:cxn modelId="{16A815D5-DB3F-48E7-845F-684D0093CD14}" type="presParOf" srcId="{5102556D-BA87-4551-A3A6-52D6AE5F3029}" destId="{4B3F670C-2069-47BE-8E7E-52EB86FB8D2A}" srcOrd="6" destOrd="0" presId="urn:microsoft.com/office/officeart/2005/8/layout/vProcess5"/>
    <dgm:cxn modelId="{DD9EF2A4-2402-460B-A0BD-B99FD94CF86E}" type="presParOf" srcId="{5102556D-BA87-4551-A3A6-52D6AE5F3029}" destId="{79D92AA8-150D-49BB-8389-B927B13255BD}" srcOrd="7" destOrd="0" presId="urn:microsoft.com/office/officeart/2005/8/layout/vProcess5"/>
    <dgm:cxn modelId="{87CC8BE2-77F1-4D78-8056-D33F2463D449}" type="presParOf" srcId="{5102556D-BA87-4551-A3A6-52D6AE5F3029}" destId="{5089968F-D1A1-4D96-94A8-76A9D23F9957}"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CF3C1-F0D4-4E2E-A59D-FAD5EB8C9E7F}">
      <dsp:nvSpPr>
        <dsp:cNvPr id="0" name=""/>
        <dsp:cNvSpPr/>
      </dsp:nvSpPr>
      <dsp:spPr>
        <a:xfrm>
          <a:off x="0" y="0"/>
          <a:ext cx="4772738" cy="1432083"/>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These days, the role that technology plays in practically every facet of life</a:t>
          </a:r>
          <a:endParaRPr lang="en-US" sz="1700" kern="1200"/>
        </a:p>
      </dsp:txBody>
      <dsp:txXfrm>
        <a:off x="41944" y="41944"/>
        <a:ext cx="3227409" cy="1348195"/>
      </dsp:txXfrm>
    </dsp:sp>
    <dsp:sp modelId="{CC46A4CF-15CF-43FF-AB12-A40E7A425F8B}">
      <dsp:nvSpPr>
        <dsp:cNvPr id="0" name=""/>
        <dsp:cNvSpPr/>
      </dsp:nvSpPr>
      <dsp:spPr>
        <a:xfrm>
          <a:off x="421124" y="1670764"/>
          <a:ext cx="4772738" cy="1432083"/>
        </a:xfrm>
        <a:prstGeom prst="roundRect">
          <a:avLst>
            <a:gd name="adj" fmla="val 10000"/>
          </a:avLst>
        </a:prstGeom>
        <a:solidFill>
          <a:schemeClr val="accent5">
            <a:hueOff val="3118619"/>
            <a:satOff val="-2006"/>
            <a:lumOff val="137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Even more significantly, the agricultural sector is essential to the functioning of almost every other sector of the economy</a:t>
          </a:r>
          <a:endParaRPr lang="en-US" sz="1700" kern="1200"/>
        </a:p>
      </dsp:txBody>
      <dsp:txXfrm>
        <a:off x="463068" y="1712708"/>
        <a:ext cx="3336872" cy="1348195"/>
      </dsp:txXfrm>
    </dsp:sp>
    <dsp:sp modelId="{DD16B4BE-F0AC-4A21-984B-85CB12E55A9C}">
      <dsp:nvSpPr>
        <dsp:cNvPr id="0" name=""/>
        <dsp:cNvSpPr/>
      </dsp:nvSpPr>
      <dsp:spPr>
        <a:xfrm>
          <a:off x="842248" y="3341529"/>
          <a:ext cx="4772738" cy="1432083"/>
        </a:xfrm>
        <a:prstGeom prst="roundRect">
          <a:avLst>
            <a:gd name="adj" fmla="val 10000"/>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This technique may be used to produce milk as well as a variety of dairy products </a:t>
          </a:r>
          <a:endParaRPr lang="en-US" sz="1700" kern="1200"/>
        </a:p>
      </dsp:txBody>
      <dsp:txXfrm>
        <a:off x="884192" y="3383473"/>
        <a:ext cx="3336872" cy="1348195"/>
      </dsp:txXfrm>
    </dsp:sp>
    <dsp:sp modelId="{DE25605D-7FCB-4F1D-94C6-BD8ECA4B4474}">
      <dsp:nvSpPr>
        <dsp:cNvPr id="0" name=""/>
        <dsp:cNvSpPr/>
      </dsp:nvSpPr>
      <dsp:spPr>
        <a:xfrm>
          <a:off x="3841884" y="1085996"/>
          <a:ext cx="930854" cy="930854"/>
        </a:xfrm>
        <a:prstGeom prst="downArrow">
          <a:avLst>
            <a:gd name="adj1" fmla="val 55000"/>
            <a:gd name="adj2" fmla="val 45000"/>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51326" y="1085996"/>
        <a:ext cx="511970" cy="700468"/>
      </dsp:txXfrm>
    </dsp:sp>
    <dsp:sp modelId="{123AEC6E-A499-4816-9D95-9CDEE411D269}">
      <dsp:nvSpPr>
        <dsp:cNvPr id="0" name=""/>
        <dsp:cNvSpPr/>
      </dsp:nvSpPr>
      <dsp:spPr>
        <a:xfrm>
          <a:off x="4263008" y="2747214"/>
          <a:ext cx="930854" cy="930854"/>
        </a:xfrm>
        <a:prstGeom prst="downArrow">
          <a:avLst>
            <a:gd name="adj1" fmla="val 55000"/>
            <a:gd name="adj2" fmla="val 45000"/>
          </a:avLst>
        </a:prstGeom>
        <a:solidFill>
          <a:schemeClr val="accent5">
            <a:tint val="40000"/>
            <a:alpha val="90000"/>
            <a:hueOff val="6029015"/>
            <a:satOff val="58"/>
            <a:lumOff val="463"/>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2450" y="2747214"/>
        <a:ext cx="511970" cy="7004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94197-E7A3-4B5E-83AA-1361764F6259}">
      <dsp:nvSpPr>
        <dsp:cNvPr id="0" name=""/>
        <dsp:cNvSpPr/>
      </dsp:nvSpPr>
      <dsp:spPr>
        <a:xfrm>
          <a:off x="0" y="3046169"/>
          <a:ext cx="9404352" cy="999820"/>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0" i="0" kern="1200"/>
            <a:t>If the administrator of the Cattle Management System uses the findings of this research or the product of this application,</a:t>
          </a:r>
          <a:endParaRPr lang="en-US" sz="2300" kern="1200"/>
        </a:p>
      </dsp:txBody>
      <dsp:txXfrm>
        <a:off x="0" y="3046169"/>
        <a:ext cx="9404352" cy="999820"/>
      </dsp:txXfrm>
    </dsp:sp>
    <dsp:sp modelId="{40669738-B7B4-4F96-8784-B487613D9DA3}">
      <dsp:nvSpPr>
        <dsp:cNvPr id="0" name=""/>
        <dsp:cNvSpPr/>
      </dsp:nvSpPr>
      <dsp:spPr>
        <a:xfrm rot="10800000">
          <a:off x="0" y="1523442"/>
          <a:ext cx="9404352" cy="1537724"/>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0" i="0" kern="1200"/>
            <a:t>After the deployment of this cattle management system that is planned for this project</a:t>
          </a:r>
          <a:endParaRPr lang="en-US" sz="2300" kern="1200"/>
        </a:p>
      </dsp:txBody>
      <dsp:txXfrm rot="10800000">
        <a:off x="0" y="1523442"/>
        <a:ext cx="9404352" cy="999167"/>
      </dsp:txXfrm>
    </dsp:sp>
    <dsp:sp modelId="{EF1DF5D6-868B-4254-ABBD-D63E51A8BB51}">
      <dsp:nvSpPr>
        <dsp:cNvPr id="0" name=""/>
        <dsp:cNvSpPr/>
      </dsp:nvSpPr>
      <dsp:spPr>
        <a:xfrm rot="10800000">
          <a:off x="0" y="715"/>
          <a:ext cx="9404352" cy="1537724"/>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0" i="0" kern="1200"/>
            <a:t>A cattle management system for tracking the live stocks that are present within a farm</a:t>
          </a:r>
          <a:endParaRPr lang="en-US" sz="2300" kern="1200"/>
        </a:p>
      </dsp:txBody>
      <dsp:txXfrm rot="10800000">
        <a:off x="0" y="715"/>
        <a:ext cx="9404352" cy="9991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4F1D4-6DA1-42B5-B19B-2DC55580C5DD}">
      <dsp:nvSpPr>
        <dsp:cNvPr id="0" name=""/>
        <dsp:cNvSpPr/>
      </dsp:nvSpPr>
      <dsp:spPr>
        <a:xfrm>
          <a:off x="0" y="109976"/>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Kasem, S., Saleh, M., Qasim, I., Hashim, O., Al Karar, A., Abu‐Obeida, A., Gaafer, A., Hussien, R., AL‐Sahaf, A., Al‐Doweriej, A. and Bayoumi, F., 2018. Outbreak investigation and molecular diagnosis of lumpy skin disease among livestock in Saudi Arabia 2016. </a:t>
          </a:r>
          <a:r>
            <a:rPr lang="en-GB" sz="1000" i="1" kern="1200"/>
            <a:t>Transboundary and emerging diseases</a:t>
          </a:r>
          <a:r>
            <a:rPr lang="en-GB" sz="1000" kern="1200"/>
            <a:t>, </a:t>
          </a:r>
          <a:r>
            <a:rPr lang="en-GB" sz="1000" i="1" kern="1200"/>
            <a:t>65</a:t>
          </a:r>
          <a:r>
            <a:rPr lang="en-GB" sz="1000" kern="1200"/>
            <a:t>(2), pp.e494-e500.</a:t>
          </a:r>
          <a:endParaRPr lang="en-US" sz="1000" kern="1200"/>
        </a:p>
      </dsp:txBody>
      <dsp:txXfrm>
        <a:off x="27308" y="137284"/>
        <a:ext cx="10460984" cy="504790"/>
      </dsp:txXfrm>
    </dsp:sp>
    <dsp:sp modelId="{59194E62-D31C-4F39-8F75-C98179111C2C}">
      <dsp:nvSpPr>
        <dsp:cNvPr id="0" name=""/>
        <dsp:cNvSpPr/>
      </dsp:nvSpPr>
      <dsp:spPr>
        <a:xfrm>
          <a:off x="0" y="698182"/>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Kelley, J.M., Rathinasamy, V., Elliott, T.P., Rawlin, G., Beddoe, T., Stevenson, M.A. and Spithill, T.W., 2020. Determination of the prevalence and intensity of Fasciola hepatica infection in dairy cattle from six irrigation regions of Victoria, South-eastern Australia, further identifying significant triclabendazole resistance on three properties. </a:t>
          </a:r>
          <a:r>
            <a:rPr lang="en-GB" sz="1000" i="1" kern="1200"/>
            <a:t>Veterinary Parasitology</a:t>
          </a:r>
          <a:r>
            <a:rPr lang="en-GB" sz="1000" kern="1200"/>
            <a:t>, </a:t>
          </a:r>
          <a:r>
            <a:rPr lang="en-GB" sz="1000" i="1" kern="1200"/>
            <a:t>277</a:t>
          </a:r>
          <a:r>
            <a:rPr lang="en-GB" sz="1000" kern="1200"/>
            <a:t>, p.109019.</a:t>
          </a:r>
          <a:endParaRPr lang="en-US" sz="1000" kern="1200"/>
        </a:p>
      </dsp:txBody>
      <dsp:txXfrm>
        <a:off x="27308" y="725490"/>
        <a:ext cx="10460984" cy="504790"/>
      </dsp:txXfrm>
    </dsp:sp>
    <dsp:sp modelId="{90FBB456-71E6-4117-9304-AF5E05F6C6C9}">
      <dsp:nvSpPr>
        <dsp:cNvPr id="0" name=""/>
        <dsp:cNvSpPr/>
      </dsp:nvSpPr>
      <dsp:spPr>
        <a:xfrm>
          <a:off x="0" y="1286389"/>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Kovácsné Koncz, N., Béri, B., Deák, B., Kelemen, A., Tóth, K., Kiss, R., Radócz, S., Miglécz, T., Tóthmérész, B. and Valkó, O., 2020. Meat production and maintaining biodiversity: Grazing by traditional breeds and crossbred beef cattle in marshes and grasslands. </a:t>
          </a:r>
          <a:r>
            <a:rPr lang="en-GB" sz="1000" i="1" kern="1200"/>
            <a:t>Applied Vegetation Science</a:t>
          </a:r>
          <a:r>
            <a:rPr lang="en-GB" sz="1000" kern="1200"/>
            <a:t>, </a:t>
          </a:r>
          <a:r>
            <a:rPr lang="en-GB" sz="1000" i="1" kern="1200"/>
            <a:t>23</a:t>
          </a:r>
          <a:r>
            <a:rPr lang="en-GB" sz="1000" kern="1200"/>
            <a:t>(2), pp.139-148.</a:t>
          </a:r>
          <a:endParaRPr lang="en-US" sz="1000" kern="1200"/>
        </a:p>
      </dsp:txBody>
      <dsp:txXfrm>
        <a:off x="27308" y="1313697"/>
        <a:ext cx="10460984" cy="504790"/>
      </dsp:txXfrm>
    </dsp:sp>
    <dsp:sp modelId="{F6EE4F9D-F6CB-4F1B-95DC-B9E3DC70FB25}">
      <dsp:nvSpPr>
        <dsp:cNvPr id="0" name=""/>
        <dsp:cNvSpPr/>
      </dsp:nvSpPr>
      <dsp:spPr>
        <a:xfrm>
          <a:off x="0" y="1874595"/>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Madushanka, R., Wirasagoda, H. and Halgamuge, M., 2019. Adoption of the Internet of Things (IoT) in agriculture and smart farming towards urban greening: A review.</a:t>
          </a:r>
          <a:endParaRPr lang="en-US" sz="1000" kern="1200"/>
        </a:p>
      </dsp:txBody>
      <dsp:txXfrm>
        <a:off x="27308" y="1901903"/>
        <a:ext cx="10460984" cy="504790"/>
      </dsp:txXfrm>
    </dsp:sp>
    <dsp:sp modelId="{CCFB9A6C-3F18-46F2-BF26-D836310D597A}">
      <dsp:nvSpPr>
        <dsp:cNvPr id="0" name=""/>
        <dsp:cNvSpPr/>
      </dsp:nvSpPr>
      <dsp:spPr>
        <a:xfrm>
          <a:off x="0" y="2462801"/>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Martinez, C.C., Maples, J.G. and Benavidez, J., 2021. Beef cattle markets and covid‐19. </a:t>
          </a:r>
          <a:r>
            <a:rPr lang="en-GB" sz="1000" i="1" kern="1200"/>
            <a:t>Applied Economic Perspectives and Policy</a:t>
          </a:r>
          <a:r>
            <a:rPr lang="en-GB" sz="1000" kern="1200"/>
            <a:t>, </a:t>
          </a:r>
          <a:r>
            <a:rPr lang="en-GB" sz="1000" i="1" kern="1200"/>
            <a:t>43</a:t>
          </a:r>
          <a:r>
            <a:rPr lang="en-GB" sz="1000" kern="1200"/>
            <a:t>(1), pp.304-314.</a:t>
          </a:r>
          <a:endParaRPr lang="en-US" sz="1000" kern="1200"/>
        </a:p>
      </dsp:txBody>
      <dsp:txXfrm>
        <a:off x="27308" y="2490109"/>
        <a:ext cx="10460984" cy="504790"/>
      </dsp:txXfrm>
    </dsp:sp>
    <dsp:sp modelId="{42EEF6C7-7AED-44B1-BFE3-9B863BC901D4}">
      <dsp:nvSpPr>
        <dsp:cNvPr id="0" name=""/>
        <dsp:cNvSpPr/>
      </dsp:nvSpPr>
      <dsp:spPr>
        <a:xfrm>
          <a:off x="0" y="3051007"/>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MEHTA, D.N.K., 2018. 1. PREVALENCE OF ECTOPARASITE INFESTATIONS ON CATTLE IN AMRELI DISTRICT WESTERN INDIA by DR. NIMESH K. MEHTA. </a:t>
          </a:r>
          <a:r>
            <a:rPr lang="en-GB" sz="1000" i="1" kern="1200"/>
            <a:t>LIFE SCIENCES LEAFLETS</a:t>
          </a:r>
          <a:r>
            <a:rPr lang="en-GB" sz="1000" kern="1200"/>
            <a:t>, </a:t>
          </a:r>
          <a:r>
            <a:rPr lang="en-GB" sz="1000" i="1" kern="1200"/>
            <a:t>100</a:t>
          </a:r>
          <a:r>
            <a:rPr lang="en-GB" sz="1000" kern="1200"/>
            <a:t>, pp.1-to.</a:t>
          </a:r>
          <a:endParaRPr lang="en-US" sz="1000" kern="1200"/>
        </a:p>
      </dsp:txBody>
      <dsp:txXfrm>
        <a:off x="27308" y="3078315"/>
        <a:ext cx="10460984" cy="504790"/>
      </dsp:txXfrm>
    </dsp:sp>
    <dsp:sp modelId="{5B079C96-1F68-4104-B3B4-63753A963216}">
      <dsp:nvSpPr>
        <dsp:cNvPr id="0" name=""/>
        <dsp:cNvSpPr/>
      </dsp:nvSpPr>
      <dsp:spPr>
        <a:xfrm>
          <a:off x="0" y="3639214"/>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Meshesha, D.T., Mohammed, M. and Yosuf, D., 2019. Estimating carrying capacity and stocking rates of rangelands in Harshin District, Eastern Somali Region, Ethiopia. </a:t>
          </a:r>
          <a:r>
            <a:rPr lang="en-GB" sz="1000" i="1" kern="1200"/>
            <a:t>Ecology and Evolution</a:t>
          </a:r>
          <a:r>
            <a:rPr lang="en-GB" sz="1000" kern="1200"/>
            <a:t>, </a:t>
          </a:r>
          <a:r>
            <a:rPr lang="en-GB" sz="1000" i="1" kern="1200"/>
            <a:t>9</a:t>
          </a:r>
          <a:r>
            <a:rPr lang="en-GB" sz="1000" kern="1200"/>
            <a:t>(23), pp.13309-13319.</a:t>
          </a:r>
          <a:endParaRPr lang="en-US" sz="1000" kern="1200"/>
        </a:p>
      </dsp:txBody>
      <dsp:txXfrm>
        <a:off x="27308" y="3666522"/>
        <a:ext cx="10460984" cy="504790"/>
      </dsp:txXfrm>
    </dsp:sp>
    <dsp:sp modelId="{1B7FCD9A-0D46-4320-926E-33A18B3EFA3B}">
      <dsp:nvSpPr>
        <dsp:cNvPr id="0" name=""/>
        <dsp:cNvSpPr/>
      </dsp:nvSpPr>
      <dsp:spPr>
        <a:xfrm>
          <a:off x="0" y="4227420"/>
          <a:ext cx="10515600" cy="5594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a:t>Munidasa, S., Eckard, R., Sun, X., Cullen, B., McGill, D., Chen, D. and Cheng, L., 2021. Challenges and opportunities for quantifying greenhouse gas emissions through dairy cattle research in developing countries. </a:t>
          </a:r>
          <a:r>
            <a:rPr lang="en-GB" sz="1000" i="1" kern="1200"/>
            <a:t>Journal of Dairy Research</a:t>
          </a:r>
          <a:r>
            <a:rPr lang="en-GB" sz="1000" kern="1200"/>
            <a:t>, </a:t>
          </a:r>
          <a:r>
            <a:rPr lang="en-GB" sz="1000" i="1" kern="1200"/>
            <a:t>88</a:t>
          </a:r>
          <a:r>
            <a:rPr lang="en-GB" sz="1000" kern="1200"/>
            <a:t>(1), pp.3-7.</a:t>
          </a:r>
          <a:endParaRPr lang="en-US" sz="1000" kern="1200"/>
        </a:p>
      </dsp:txBody>
      <dsp:txXfrm>
        <a:off x="27308" y="4254728"/>
        <a:ext cx="10460984" cy="504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FAC12-A7AE-4957-9D11-9CA169D77D65}">
      <dsp:nvSpPr>
        <dsp:cNvPr id="0" name=""/>
        <dsp:cNvSpPr/>
      </dsp:nvSpPr>
      <dsp:spPr>
        <a:xfrm>
          <a:off x="0"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29B68D-99DA-4A6C-9A81-40421315A43C}">
      <dsp:nvSpPr>
        <dsp:cNvPr id="0" name=""/>
        <dsp:cNvSpPr/>
      </dsp:nvSpPr>
      <dsp:spPr>
        <a:xfrm>
          <a:off x="340480"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 find out the proper working of the cattle management system that is made.</a:t>
          </a:r>
          <a:endParaRPr lang="en-US" sz="1900" kern="1200"/>
        </a:p>
      </dsp:txBody>
      <dsp:txXfrm>
        <a:off x="397472" y="947936"/>
        <a:ext cx="2950338" cy="1831860"/>
      </dsp:txXfrm>
    </dsp:sp>
    <dsp:sp modelId="{03165126-ABC2-4EAA-93CA-85DBFADF6E16}">
      <dsp:nvSpPr>
        <dsp:cNvPr id="0" name=""/>
        <dsp:cNvSpPr/>
      </dsp:nvSpPr>
      <dsp:spPr>
        <a:xfrm>
          <a:off x="3745283"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53C867-5F01-412F-9891-C4235AB81788}">
      <dsp:nvSpPr>
        <dsp:cNvPr id="0" name=""/>
        <dsp:cNvSpPr/>
      </dsp:nvSpPr>
      <dsp:spPr>
        <a:xfrm>
          <a:off x="4085763"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 see if there are any sort of problems with the cattle management system that has been developed.</a:t>
          </a:r>
          <a:endParaRPr lang="en-US" sz="1900" kern="1200"/>
        </a:p>
      </dsp:txBody>
      <dsp:txXfrm>
        <a:off x="4142755" y="947936"/>
        <a:ext cx="2950338" cy="1831860"/>
      </dsp:txXfrm>
    </dsp:sp>
    <dsp:sp modelId="{936F1899-3809-4B5C-8B93-7714DB4A15E9}">
      <dsp:nvSpPr>
        <dsp:cNvPr id="0" name=""/>
        <dsp:cNvSpPr/>
      </dsp:nvSpPr>
      <dsp:spPr>
        <a:xfrm>
          <a:off x="7490566"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A98BC4-EEB4-4EA6-BE3A-46680329842B}">
      <dsp:nvSpPr>
        <dsp:cNvPr id="0" name=""/>
        <dsp:cNvSpPr/>
      </dsp:nvSpPr>
      <dsp:spPr>
        <a:xfrm>
          <a:off x="7831047"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 do an in-depth analysis of the software work that is related to the developed cattle management system. </a:t>
          </a:r>
          <a:endParaRPr lang="en-US" sz="1900" kern="1200"/>
        </a:p>
      </dsp:txBody>
      <dsp:txXfrm>
        <a:off x="7888039" y="947936"/>
        <a:ext cx="2950338" cy="1831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F7BFC-C4EC-417B-B3FC-FD2D473BE913}">
      <dsp:nvSpPr>
        <dsp:cNvPr id="0" name=""/>
        <dsp:cNvSpPr/>
      </dsp:nvSpPr>
      <dsp:spPr>
        <a:xfrm>
          <a:off x="938072" y="425888"/>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0C7481-ED1C-432E-B7BF-4646178A56AE}">
      <dsp:nvSpPr>
        <dsp:cNvPr id="0" name=""/>
        <dsp:cNvSpPr/>
      </dsp:nvSpPr>
      <dsp:spPr>
        <a:xfrm>
          <a:off x="52256"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0" i="0" kern="1200"/>
            <a:t>In the course of putting this novel approach to cow management into practice</a:t>
          </a:r>
          <a:endParaRPr lang="en-US" sz="1300" kern="1200"/>
        </a:p>
      </dsp:txBody>
      <dsp:txXfrm>
        <a:off x="52256" y="2258388"/>
        <a:ext cx="3221151" cy="720000"/>
      </dsp:txXfrm>
    </dsp:sp>
    <dsp:sp modelId="{16F4DB35-52A7-4D76-B12C-1A88AD205A17}">
      <dsp:nvSpPr>
        <dsp:cNvPr id="0" name=""/>
        <dsp:cNvSpPr/>
      </dsp:nvSpPr>
      <dsp:spPr>
        <a:xfrm>
          <a:off x="4722925" y="425888"/>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CA15D4-E5F0-438E-BB25-0868275639EB}">
      <dsp:nvSpPr>
        <dsp:cNvPr id="0" name=""/>
        <dsp:cNvSpPr/>
      </dsp:nvSpPr>
      <dsp:spPr>
        <a:xfrm>
          <a:off x="3837109"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0" i="0" kern="1200"/>
            <a:t>When the only tools that were accessible were copies and regular exercise books</a:t>
          </a:r>
          <a:endParaRPr lang="en-US" sz="1300" kern="1200"/>
        </a:p>
      </dsp:txBody>
      <dsp:txXfrm>
        <a:off x="3837109" y="2258388"/>
        <a:ext cx="3221151" cy="720000"/>
      </dsp:txXfrm>
    </dsp:sp>
    <dsp:sp modelId="{D6CFEF58-B7EC-4719-ADB7-FE751B5003C1}">
      <dsp:nvSpPr>
        <dsp:cNvPr id="0" name=""/>
        <dsp:cNvSpPr/>
      </dsp:nvSpPr>
      <dsp:spPr>
        <a:xfrm>
          <a:off x="8507778" y="425888"/>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3F7835-AF0B-4E16-863A-F7414CBDB823}">
      <dsp:nvSpPr>
        <dsp:cNvPr id="0" name=""/>
        <dsp:cNvSpPr/>
      </dsp:nvSpPr>
      <dsp:spPr>
        <a:xfrm>
          <a:off x="7621962" y="2258388"/>
          <a:ext cx="32211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0" i="0" kern="1200"/>
            <a:t>Over the last several decades, there has been a significant increase in both the amount of food that is consumed</a:t>
          </a:r>
          <a:endParaRPr lang="en-US" sz="1300" kern="1200"/>
        </a:p>
      </dsp:txBody>
      <dsp:txXfrm>
        <a:off x="7621962" y="2258388"/>
        <a:ext cx="3221151"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CC1CA-0077-4DB5-AAE4-827BE9F84D00}">
      <dsp:nvSpPr>
        <dsp:cNvPr id="0" name=""/>
        <dsp:cNvSpPr/>
      </dsp:nvSpPr>
      <dsp:spPr>
        <a:xfrm>
          <a:off x="276718" y="43630"/>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7417A-9D3F-4ADC-81E3-38D488E83274}">
      <dsp:nvSpPr>
        <dsp:cNvPr id="0" name=""/>
        <dsp:cNvSpPr/>
      </dsp:nvSpPr>
      <dsp:spPr>
        <a:xfrm>
          <a:off x="564238" y="331150"/>
          <a:ext cx="794104" cy="794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6E241A-5309-47F8-9DC2-5B71D58DFB76}">
      <dsp:nvSpPr>
        <dsp:cNvPr id="0" name=""/>
        <dsp:cNvSpPr/>
      </dsp:nvSpPr>
      <dsp:spPr>
        <a:xfrm>
          <a:off x="193925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the fundamental objective of the whole endeavour is to provide assistance </a:t>
          </a:r>
          <a:endParaRPr lang="en-US" sz="1600" kern="1200"/>
        </a:p>
      </dsp:txBody>
      <dsp:txXfrm>
        <a:off x="1939251" y="43630"/>
        <a:ext cx="3227270" cy="1369144"/>
      </dsp:txXfrm>
    </dsp:sp>
    <dsp:sp modelId="{ADDBDD4C-C62D-472F-96CF-9E76A03BF76B}">
      <dsp:nvSpPr>
        <dsp:cNvPr id="0" name=""/>
        <dsp:cNvSpPr/>
      </dsp:nvSpPr>
      <dsp:spPr>
        <a:xfrm>
          <a:off x="5728848" y="43630"/>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92269-382C-49DA-9555-E3A5BD6036C4}">
      <dsp:nvSpPr>
        <dsp:cNvPr id="0" name=""/>
        <dsp:cNvSpPr/>
      </dsp:nvSpPr>
      <dsp:spPr>
        <a:xfrm>
          <a:off x="6016369" y="331150"/>
          <a:ext cx="794104" cy="794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55B235-3910-4BEA-92A0-2EEDA76266CE}">
      <dsp:nvSpPr>
        <dsp:cNvPr id="0" name=""/>
        <dsp:cNvSpPr/>
      </dsp:nvSpPr>
      <dsp:spPr>
        <a:xfrm>
          <a:off x="739138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The technique for the creation of the system is based on the framework </a:t>
          </a:r>
          <a:endParaRPr lang="en-US" sz="1600" kern="1200"/>
        </a:p>
      </dsp:txBody>
      <dsp:txXfrm>
        <a:off x="7391381" y="43630"/>
        <a:ext cx="3227270" cy="1369144"/>
      </dsp:txXfrm>
    </dsp:sp>
    <dsp:sp modelId="{8092161F-2AC3-4797-9C4D-8860804F552D}">
      <dsp:nvSpPr>
        <dsp:cNvPr id="0" name=""/>
        <dsp:cNvSpPr/>
      </dsp:nvSpPr>
      <dsp:spPr>
        <a:xfrm>
          <a:off x="276718" y="1991502"/>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0E522-8726-4C0F-9092-4473048AD66B}">
      <dsp:nvSpPr>
        <dsp:cNvPr id="0" name=""/>
        <dsp:cNvSpPr/>
      </dsp:nvSpPr>
      <dsp:spPr>
        <a:xfrm>
          <a:off x="564238" y="2279022"/>
          <a:ext cx="794104" cy="794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486876-401F-4932-9275-67D1CA594983}">
      <dsp:nvSpPr>
        <dsp:cNvPr id="0" name=""/>
        <dsp:cNvSpPr/>
      </dsp:nvSpPr>
      <dsp:spPr>
        <a:xfrm>
          <a:off x="193925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The student group working on this programme will be making a continuous plan in order to construct it</a:t>
          </a:r>
          <a:endParaRPr lang="en-US" sz="1600" kern="1200"/>
        </a:p>
      </dsp:txBody>
      <dsp:txXfrm>
        <a:off x="1939251" y="1991502"/>
        <a:ext cx="3227270" cy="1369144"/>
      </dsp:txXfrm>
    </dsp:sp>
    <dsp:sp modelId="{40756452-948C-48CF-BEC0-3C43F12D9C44}">
      <dsp:nvSpPr>
        <dsp:cNvPr id="0" name=""/>
        <dsp:cNvSpPr/>
      </dsp:nvSpPr>
      <dsp:spPr>
        <a:xfrm>
          <a:off x="5728848" y="1991502"/>
          <a:ext cx="1369144" cy="13691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EF80D-83BF-442B-8389-0963A542ED16}">
      <dsp:nvSpPr>
        <dsp:cNvPr id="0" name=""/>
        <dsp:cNvSpPr/>
      </dsp:nvSpPr>
      <dsp:spPr>
        <a:xfrm>
          <a:off x="6016369" y="2279022"/>
          <a:ext cx="794104" cy="794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F47593-7587-4568-9357-FC54FB2269EE}">
      <dsp:nvSpPr>
        <dsp:cNvPr id="0" name=""/>
        <dsp:cNvSpPr/>
      </dsp:nvSpPr>
      <dsp:spPr>
        <a:xfrm>
          <a:off x="739138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b="0" i="0" kern="1200"/>
            <a:t>We have educated ourselves on the necessary programming languages, such as HTML, CSS, and PHP, in order to create this application. These languages are essential</a:t>
          </a:r>
          <a:endParaRPr lang="en-US" sz="1600" kern="1200"/>
        </a:p>
      </dsp:txBody>
      <dsp:txXfrm>
        <a:off x="7391381" y="1991502"/>
        <a:ext cx="3227270" cy="1369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1460D-3796-49B2-B154-3574D3D11930}">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199EA-E9E0-43F4-907E-357A89B2AC0E}">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F9B3E0-3133-4058-BCE6-370F3903E8D3}">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90000"/>
            </a:lnSpc>
            <a:spcBef>
              <a:spcPct val="0"/>
            </a:spcBef>
            <a:spcAft>
              <a:spcPct val="35000"/>
            </a:spcAft>
            <a:buNone/>
          </a:pPr>
          <a:r>
            <a:rPr lang="en-GB" sz="1600" b="0" i="0" kern="1200"/>
            <a:t>Some of the requirements are unquestionably necessary,</a:t>
          </a:r>
          <a:endParaRPr lang="en-US" sz="1600" kern="1200"/>
        </a:p>
      </dsp:txBody>
      <dsp:txXfrm>
        <a:off x="1508391" y="558"/>
        <a:ext cx="4987658" cy="1305966"/>
      </dsp:txXfrm>
    </dsp:sp>
    <dsp:sp modelId="{C67386D0-09F9-40E6-941B-4DC2356B9569}">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5E2DD-41C4-488F-9207-BEACB21E1FCB}">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0C61CB-B4A1-4DE1-9905-4783793B0DD6}">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90000"/>
            </a:lnSpc>
            <a:spcBef>
              <a:spcPct val="0"/>
            </a:spcBef>
            <a:spcAft>
              <a:spcPct val="35000"/>
            </a:spcAft>
            <a:buNone/>
          </a:pPr>
          <a:r>
            <a:rPr lang="en-GB" sz="1600" b="0" i="0" kern="1200"/>
            <a:t>There are certain criteria that need to be met for the programme to operate correctly, and these requirements are imposed on both the hardware and the software</a:t>
          </a:r>
          <a:endParaRPr lang="en-US" sz="1600" kern="1200"/>
        </a:p>
      </dsp:txBody>
      <dsp:txXfrm>
        <a:off x="1508391" y="1633016"/>
        <a:ext cx="4987658" cy="1305966"/>
      </dsp:txXfrm>
    </dsp:sp>
    <dsp:sp modelId="{FF68F18C-D124-4A41-9C52-E42980C2518D}">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C78AB-46EE-46D5-9176-B10564B1A275}">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E7BD52-79C0-4933-8BDA-364A5995EC99}">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711200">
            <a:lnSpc>
              <a:spcPct val="90000"/>
            </a:lnSpc>
            <a:spcBef>
              <a:spcPct val="0"/>
            </a:spcBef>
            <a:spcAft>
              <a:spcPct val="35000"/>
            </a:spcAft>
            <a:buNone/>
          </a:pPr>
          <a:r>
            <a:rPr lang="en-GB" sz="1600" b="0" i="0" kern="1200"/>
            <a:t>software designers need to be conversant in at least one sort of programming language</a:t>
          </a:r>
          <a:endParaRPr lang="en-US" sz="1600" kern="1200"/>
        </a:p>
      </dsp:txBody>
      <dsp:txXfrm>
        <a:off x="1508391" y="3265475"/>
        <a:ext cx="4987658" cy="1305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9BD4E-92C2-4A14-804D-81ECFEDFC45F}">
      <dsp:nvSpPr>
        <dsp:cNvPr id="0" name=""/>
        <dsp:cNvSpPr/>
      </dsp:nvSpPr>
      <dsp:spPr>
        <a:xfrm>
          <a:off x="938072" y="386185"/>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EF1056-BCE3-468A-8238-4F417BB14DF7}">
      <dsp:nvSpPr>
        <dsp:cNvPr id="0" name=""/>
        <dsp:cNvSpPr/>
      </dsp:nvSpPr>
      <dsp:spPr>
        <a:xfrm>
          <a:off x="52256" y="2230591"/>
          <a:ext cx="3221151"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The creation of an automated livestock management system was the primary objective of this project.</a:t>
          </a:r>
          <a:endParaRPr lang="en-US" sz="1100" kern="1200"/>
        </a:p>
      </dsp:txBody>
      <dsp:txXfrm>
        <a:off x="52256" y="2230591"/>
        <a:ext cx="3221151" cy="787500"/>
      </dsp:txXfrm>
    </dsp:sp>
    <dsp:sp modelId="{8045926F-E6F3-4219-91ED-245E3C91D598}">
      <dsp:nvSpPr>
        <dsp:cNvPr id="0" name=""/>
        <dsp:cNvSpPr/>
      </dsp:nvSpPr>
      <dsp:spPr>
        <a:xfrm>
          <a:off x="4722925" y="386185"/>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087C31-82AB-41EB-8AE8-0C1967E826A0}">
      <dsp:nvSpPr>
        <dsp:cNvPr id="0" name=""/>
        <dsp:cNvSpPr/>
      </dsp:nvSpPr>
      <dsp:spPr>
        <a:xfrm>
          <a:off x="3837109" y="2230591"/>
          <a:ext cx="3221151"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As a consequence of this, the researchers have devised a strategy to assist farmers in this predicament by offering them apps of this sort as well as others that are pretty comparable to the one being discussed here.</a:t>
          </a:r>
          <a:endParaRPr lang="en-US" sz="1100" kern="1200"/>
        </a:p>
      </dsp:txBody>
      <dsp:txXfrm>
        <a:off x="3837109" y="2230591"/>
        <a:ext cx="3221151" cy="787500"/>
      </dsp:txXfrm>
    </dsp:sp>
    <dsp:sp modelId="{E822679D-B301-4ACA-B720-39F77EB5177E}">
      <dsp:nvSpPr>
        <dsp:cNvPr id="0" name=""/>
        <dsp:cNvSpPr/>
      </dsp:nvSpPr>
      <dsp:spPr>
        <a:xfrm>
          <a:off x="8507778" y="386185"/>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D48B22-2B25-47EB-8514-43FCD1F8415A}">
      <dsp:nvSpPr>
        <dsp:cNvPr id="0" name=""/>
        <dsp:cNvSpPr/>
      </dsp:nvSpPr>
      <dsp:spPr>
        <a:xfrm>
          <a:off x="7621962" y="2230591"/>
          <a:ext cx="3221151"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0" i="0" kern="1200"/>
            <a:t>The application may be broken down into two distinct categories: the first category is reserved for program managers,</a:t>
          </a:r>
          <a:endParaRPr lang="en-US" sz="1100" kern="1200"/>
        </a:p>
      </dsp:txBody>
      <dsp:txXfrm>
        <a:off x="7621962" y="2230591"/>
        <a:ext cx="3221151" cy="787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9D721-7CF7-4819-911D-77D5B56C4EE9}">
      <dsp:nvSpPr>
        <dsp:cNvPr id="0" name=""/>
        <dsp:cNvSpPr/>
      </dsp:nvSpPr>
      <dsp:spPr>
        <a:xfrm>
          <a:off x="0" y="0"/>
          <a:ext cx="7993699" cy="12140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a:t>The standard PHP connection was used throughout the whole process of developing and implementing the database.</a:t>
          </a:r>
          <a:endParaRPr lang="en-US" sz="2100" kern="1200"/>
        </a:p>
      </dsp:txBody>
      <dsp:txXfrm>
        <a:off x="35557" y="35557"/>
        <a:ext cx="6683686" cy="1142897"/>
      </dsp:txXfrm>
    </dsp:sp>
    <dsp:sp modelId="{C3DDBF76-03FC-4D24-9CBC-949A64693B12}">
      <dsp:nvSpPr>
        <dsp:cNvPr id="0" name=""/>
        <dsp:cNvSpPr/>
      </dsp:nvSpPr>
      <dsp:spPr>
        <a:xfrm>
          <a:off x="705326" y="1416347"/>
          <a:ext cx="7993699" cy="121401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a:t>It was cleaned up after all of the code files had been finished, after all of the CSS and HTML files had been implemented</a:t>
          </a:r>
          <a:endParaRPr lang="en-US" sz="2100" kern="1200"/>
        </a:p>
      </dsp:txBody>
      <dsp:txXfrm>
        <a:off x="740883" y="1451904"/>
        <a:ext cx="6428151" cy="1142897"/>
      </dsp:txXfrm>
    </dsp:sp>
    <dsp:sp modelId="{520D844C-E2C8-46A0-9671-90992C44D8E8}">
      <dsp:nvSpPr>
        <dsp:cNvPr id="0" name=""/>
        <dsp:cNvSpPr/>
      </dsp:nvSpPr>
      <dsp:spPr>
        <a:xfrm>
          <a:off x="1410652" y="2832694"/>
          <a:ext cx="7993699" cy="121401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0" i="0" kern="1200"/>
            <a:t>This website has the potential to play a significant role in the business of cattle because it has the potential to play a significant role</a:t>
          </a:r>
          <a:endParaRPr lang="en-US" sz="2100" kern="1200"/>
        </a:p>
      </dsp:txBody>
      <dsp:txXfrm>
        <a:off x="1446209" y="2868251"/>
        <a:ext cx="6428151" cy="1142897"/>
      </dsp:txXfrm>
    </dsp:sp>
    <dsp:sp modelId="{79D35886-F8BD-431C-986C-83AE790E8B33}">
      <dsp:nvSpPr>
        <dsp:cNvPr id="0" name=""/>
        <dsp:cNvSpPr/>
      </dsp:nvSpPr>
      <dsp:spPr>
        <a:xfrm>
          <a:off x="7204591" y="920625"/>
          <a:ext cx="789107" cy="78910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382140" y="920625"/>
        <a:ext cx="434009" cy="593803"/>
      </dsp:txXfrm>
    </dsp:sp>
    <dsp:sp modelId="{716E08CC-8D92-4134-AA0A-A544285955D1}">
      <dsp:nvSpPr>
        <dsp:cNvPr id="0" name=""/>
        <dsp:cNvSpPr/>
      </dsp:nvSpPr>
      <dsp:spPr>
        <a:xfrm>
          <a:off x="7909917" y="2328879"/>
          <a:ext cx="789107" cy="789107"/>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087466" y="2328879"/>
        <a:ext cx="434009" cy="5938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51A36-46C4-4C8B-A59C-DBEF7217B73F}">
      <dsp:nvSpPr>
        <dsp:cNvPr id="0" name=""/>
        <dsp:cNvSpPr/>
      </dsp:nvSpPr>
      <dsp:spPr>
        <a:xfrm>
          <a:off x="0" y="493"/>
          <a:ext cx="9404352" cy="1155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8F758-968B-47DA-9726-E3BD21F6B06D}">
      <dsp:nvSpPr>
        <dsp:cNvPr id="0" name=""/>
        <dsp:cNvSpPr/>
      </dsp:nvSpPr>
      <dsp:spPr>
        <a:xfrm>
          <a:off x="349665" y="260575"/>
          <a:ext cx="635755" cy="63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22A589-E85D-4CE8-8F90-1B822296E0B8}">
      <dsp:nvSpPr>
        <dsp:cNvPr id="0" name=""/>
        <dsp:cNvSpPr/>
      </dsp:nvSpPr>
      <dsp:spPr>
        <a:xfrm>
          <a:off x="1335086" y="4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GB" sz="1600" b="0" i="0" kern="1200"/>
            <a:t>The researchers have produced a fantastic application that is really exceptional in terms of the breadth of its reach and the depth of its accomplishments. </a:t>
          </a:r>
          <a:endParaRPr lang="en-US" sz="1600" kern="1200"/>
        </a:p>
      </dsp:txBody>
      <dsp:txXfrm>
        <a:off x="1335086" y="493"/>
        <a:ext cx="8069265" cy="1155919"/>
      </dsp:txXfrm>
    </dsp:sp>
    <dsp:sp modelId="{7D969585-B828-46FC-A4C1-AD1E02733CCD}">
      <dsp:nvSpPr>
        <dsp:cNvPr id="0" name=""/>
        <dsp:cNvSpPr/>
      </dsp:nvSpPr>
      <dsp:spPr>
        <a:xfrm>
          <a:off x="0" y="1445393"/>
          <a:ext cx="9404352" cy="1155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6959DA-E60F-437D-A384-5CCEC8CD4E42}">
      <dsp:nvSpPr>
        <dsp:cNvPr id="0" name=""/>
        <dsp:cNvSpPr/>
      </dsp:nvSpPr>
      <dsp:spPr>
        <a:xfrm>
          <a:off x="349665" y="1705475"/>
          <a:ext cx="635755" cy="63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7FB98-E5FE-4CD0-ABBA-22B3E1787F00}">
      <dsp:nvSpPr>
        <dsp:cNvPr id="0" name=""/>
        <dsp:cNvSpPr/>
      </dsp:nvSpPr>
      <dsp:spPr>
        <a:xfrm>
          <a:off x="1335086" y="14453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GB" sz="1600" b="0" i="0" kern="1200"/>
            <a:t>This PHP-based application is compatible with any kind of management system that you could possibly imagine using.</a:t>
          </a:r>
          <a:endParaRPr lang="en-US" sz="1600" kern="1200"/>
        </a:p>
      </dsp:txBody>
      <dsp:txXfrm>
        <a:off x="1335086" y="1445393"/>
        <a:ext cx="8069265" cy="1155919"/>
      </dsp:txXfrm>
    </dsp:sp>
    <dsp:sp modelId="{3F29C342-A54B-4FAF-94F8-998B2DE37765}">
      <dsp:nvSpPr>
        <dsp:cNvPr id="0" name=""/>
        <dsp:cNvSpPr/>
      </dsp:nvSpPr>
      <dsp:spPr>
        <a:xfrm>
          <a:off x="0" y="2890292"/>
          <a:ext cx="9404352" cy="1155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4B0A-2C1F-4057-B0D8-66EB9D6BC7FE}">
      <dsp:nvSpPr>
        <dsp:cNvPr id="0" name=""/>
        <dsp:cNvSpPr/>
      </dsp:nvSpPr>
      <dsp:spPr>
        <a:xfrm>
          <a:off x="349665" y="3150374"/>
          <a:ext cx="635755" cy="635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F99F1B-7FC4-4A22-BF4A-49E0BB2B59D9}">
      <dsp:nvSpPr>
        <dsp:cNvPr id="0" name=""/>
        <dsp:cNvSpPr/>
      </dsp:nvSpPr>
      <dsp:spPr>
        <a:xfrm>
          <a:off x="1335086" y="2890292"/>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GB" sz="1600" b="0" i="0" kern="1200"/>
            <a:t>The cloud computing infrastructure might be used to establish a connection for this application. This suggests that the application may be used from any area at any time so long as there is a connection to the internet accessible to do so</a:t>
          </a:r>
          <a:endParaRPr lang="en-US" sz="1600" kern="1200"/>
        </a:p>
      </dsp:txBody>
      <dsp:txXfrm>
        <a:off x="1335086" y="2890292"/>
        <a:ext cx="8069265" cy="11559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9B7AA-146C-4563-AB22-5A29384C7F8B}">
      <dsp:nvSpPr>
        <dsp:cNvPr id="0" name=""/>
        <dsp:cNvSpPr/>
      </dsp:nvSpPr>
      <dsp:spPr>
        <a:xfrm>
          <a:off x="0" y="0"/>
          <a:ext cx="7993699" cy="12140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Other programming languages, such as HTML, CSS, PHP, and JavaScript, have been used in the completion of particular duties that are necessary.</a:t>
          </a:r>
          <a:endParaRPr lang="en-US" sz="1700" kern="1200"/>
        </a:p>
      </dsp:txBody>
      <dsp:txXfrm>
        <a:off x="35557" y="35557"/>
        <a:ext cx="6683686" cy="1142897"/>
      </dsp:txXfrm>
    </dsp:sp>
    <dsp:sp modelId="{6B779499-26A0-43CC-9A63-263E4C51DB3E}">
      <dsp:nvSpPr>
        <dsp:cNvPr id="0" name=""/>
        <dsp:cNvSpPr/>
      </dsp:nvSpPr>
      <dsp:spPr>
        <a:xfrm>
          <a:off x="705326" y="1416347"/>
          <a:ext cx="7993699" cy="1214011"/>
        </a:xfrm>
        <a:prstGeom prst="roundRect">
          <a:avLst>
            <a:gd name="adj" fmla="val 10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It is possible to supply some improved ideas about the application in order to make the process of performing research a technique that is both more effective and takes less time</a:t>
          </a:r>
          <a:endParaRPr lang="en-US" sz="1700" kern="1200"/>
        </a:p>
      </dsp:txBody>
      <dsp:txXfrm>
        <a:off x="740883" y="1451904"/>
        <a:ext cx="6428151" cy="1142897"/>
      </dsp:txXfrm>
    </dsp:sp>
    <dsp:sp modelId="{AC9E8619-7DDF-4B6C-8694-3E902A7F8085}">
      <dsp:nvSpPr>
        <dsp:cNvPr id="0" name=""/>
        <dsp:cNvSpPr/>
      </dsp:nvSpPr>
      <dsp:spPr>
        <a:xfrm>
          <a:off x="1410652" y="2832694"/>
          <a:ext cx="7993699" cy="1214011"/>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The cloud infrastructure will be considerably more secure and will not have any worries with data leaking, despite the fact that it will be less costly to monitor everything and every detail. </a:t>
          </a:r>
          <a:endParaRPr lang="en-US" sz="1700" kern="1200"/>
        </a:p>
      </dsp:txBody>
      <dsp:txXfrm>
        <a:off x="1446209" y="2868251"/>
        <a:ext cx="6428151" cy="1142897"/>
      </dsp:txXfrm>
    </dsp:sp>
    <dsp:sp modelId="{2BB56503-8220-4863-88B6-FD3A844E1563}">
      <dsp:nvSpPr>
        <dsp:cNvPr id="0" name=""/>
        <dsp:cNvSpPr/>
      </dsp:nvSpPr>
      <dsp:spPr>
        <a:xfrm>
          <a:off x="7204591" y="920625"/>
          <a:ext cx="789107" cy="78910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382140" y="920625"/>
        <a:ext cx="434009" cy="593803"/>
      </dsp:txXfrm>
    </dsp:sp>
    <dsp:sp modelId="{2B136B41-9AF5-4301-8F92-DE871B6C130B}">
      <dsp:nvSpPr>
        <dsp:cNvPr id="0" name=""/>
        <dsp:cNvSpPr/>
      </dsp:nvSpPr>
      <dsp:spPr>
        <a:xfrm>
          <a:off x="7909917" y="2328879"/>
          <a:ext cx="789107" cy="789107"/>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087466" y="2328879"/>
        <a:ext cx="434009" cy="593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A8F78-FC83-45E4-8494-23225A4146C8}" type="datetimeFigureOut">
              <a:rPr lang="en-GB" smtClean="0"/>
              <a:t>18/09/2022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AE2FA-9A35-41F0-B0E0-3C01AB4F0AC8}" type="slidenum">
              <a:rPr lang="en-GB" smtClean="0"/>
              <a:t>‹#›</a:t>
            </a:fld>
            <a:endParaRPr lang="en-GB"/>
          </a:p>
        </p:txBody>
      </p:sp>
    </p:spTree>
    <p:extLst>
      <p:ext uri="{BB962C8B-B14F-4D97-AF65-F5344CB8AC3E}">
        <p14:creationId xmlns:p14="http://schemas.microsoft.com/office/powerpoint/2010/main" val="227848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2</a:t>
            </a:fld>
            <a:endParaRPr lang="en-GB"/>
          </a:p>
        </p:txBody>
      </p:sp>
    </p:spTree>
    <p:extLst>
      <p:ext uri="{BB962C8B-B14F-4D97-AF65-F5344CB8AC3E}">
        <p14:creationId xmlns:p14="http://schemas.microsoft.com/office/powerpoint/2010/main" val="56187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11</a:t>
            </a:fld>
            <a:endParaRPr lang="en-GB"/>
          </a:p>
        </p:txBody>
      </p:sp>
    </p:spTree>
    <p:extLst>
      <p:ext uri="{BB962C8B-B14F-4D97-AF65-F5344CB8AC3E}">
        <p14:creationId xmlns:p14="http://schemas.microsoft.com/office/powerpoint/2010/main" val="88407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12</a:t>
            </a:fld>
            <a:endParaRPr lang="en-GB"/>
          </a:p>
        </p:txBody>
      </p:sp>
    </p:spTree>
    <p:extLst>
      <p:ext uri="{BB962C8B-B14F-4D97-AF65-F5344CB8AC3E}">
        <p14:creationId xmlns:p14="http://schemas.microsoft.com/office/powerpoint/2010/main" val="2512448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13</a:t>
            </a:fld>
            <a:endParaRPr lang="en-GB"/>
          </a:p>
        </p:txBody>
      </p:sp>
    </p:spTree>
    <p:extLst>
      <p:ext uri="{BB962C8B-B14F-4D97-AF65-F5344CB8AC3E}">
        <p14:creationId xmlns:p14="http://schemas.microsoft.com/office/powerpoint/2010/main" val="144572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14</a:t>
            </a:fld>
            <a:endParaRPr lang="en-GB"/>
          </a:p>
        </p:txBody>
      </p:sp>
    </p:spTree>
    <p:extLst>
      <p:ext uri="{BB962C8B-B14F-4D97-AF65-F5344CB8AC3E}">
        <p14:creationId xmlns:p14="http://schemas.microsoft.com/office/powerpoint/2010/main" val="77575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15</a:t>
            </a:fld>
            <a:endParaRPr lang="en-GB"/>
          </a:p>
        </p:txBody>
      </p:sp>
    </p:spTree>
    <p:extLst>
      <p:ext uri="{BB962C8B-B14F-4D97-AF65-F5344CB8AC3E}">
        <p14:creationId xmlns:p14="http://schemas.microsoft.com/office/powerpoint/2010/main" val="211105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16</a:t>
            </a:fld>
            <a:endParaRPr lang="en-GB"/>
          </a:p>
        </p:txBody>
      </p:sp>
    </p:spTree>
    <p:extLst>
      <p:ext uri="{BB962C8B-B14F-4D97-AF65-F5344CB8AC3E}">
        <p14:creationId xmlns:p14="http://schemas.microsoft.com/office/powerpoint/2010/main" val="376573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17</a:t>
            </a:fld>
            <a:endParaRPr lang="en-GB"/>
          </a:p>
        </p:txBody>
      </p:sp>
    </p:spTree>
    <p:extLst>
      <p:ext uri="{BB962C8B-B14F-4D97-AF65-F5344CB8AC3E}">
        <p14:creationId xmlns:p14="http://schemas.microsoft.com/office/powerpoint/2010/main" val="287306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18</a:t>
            </a:fld>
            <a:endParaRPr lang="en-GB"/>
          </a:p>
        </p:txBody>
      </p:sp>
    </p:spTree>
    <p:extLst>
      <p:ext uri="{BB962C8B-B14F-4D97-AF65-F5344CB8AC3E}">
        <p14:creationId xmlns:p14="http://schemas.microsoft.com/office/powerpoint/2010/main" val="13537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19</a:t>
            </a:fld>
            <a:endParaRPr lang="en-GB"/>
          </a:p>
        </p:txBody>
      </p:sp>
    </p:spTree>
    <p:extLst>
      <p:ext uri="{BB962C8B-B14F-4D97-AF65-F5344CB8AC3E}">
        <p14:creationId xmlns:p14="http://schemas.microsoft.com/office/powerpoint/2010/main" val="191436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20</a:t>
            </a:fld>
            <a:endParaRPr lang="en-GB"/>
          </a:p>
        </p:txBody>
      </p:sp>
    </p:spTree>
    <p:extLst>
      <p:ext uri="{BB962C8B-B14F-4D97-AF65-F5344CB8AC3E}">
        <p14:creationId xmlns:p14="http://schemas.microsoft.com/office/powerpoint/2010/main" val="225184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3</a:t>
            </a:fld>
            <a:endParaRPr lang="en-GB"/>
          </a:p>
        </p:txBody>
      </p:sp>
    </p:spTree>
    <p:extLst>
      <p:ext uri="{BB962C8B-B14F-4D97-AF65-F5344CB8AC3E}">
        <p14:creationId xmlns:p14="http://schemas.microsoft.com/office/powerpoint/2010/main" val="210500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36AE2FA-9A35-41F0-B0E0-3C01AB4F0AC8}" type="slidenum">
              <a:rPr lang="en-GB" smtClean="0"/>
              <a:t>22</a:t>
            </a:fld>
            <a:endParaRPr lang="en-GB"/>
          </a:p>
        </p:txBody>
      </p:sp>
    </p:spTree>
    <p:extLst>
      <p:ext uri="{BB962C8B-B14F-4D97-AF65-F5344CB8AC3E}">
        <p14:creationId xmlns:p14="http://schemas.microsoft.com/office/powerpoint/2010/main" val="2324360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23</a:t>
            </a:fld>
            <a:endParaRPr lang="en-GB"/>
          </a:p>
        </p:txBody>
      </p:sp>
    </p:spTree>
    <p:extLst>
      <p:ext uri="{BB962C8B-B14F-4D97-AF65-F5344CB8AC3E}">
        <p14:creationId xmlns:p14="http://schemas.microsoft.com/office/powerpoint/2010/main" val="337438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4</a:t>
            </a:fld>
            <a:endParaRPr lang="en-GB"/>
          </a:p>
        </p:txBody>
      </p:sp>
    </p:spTree>
    <p:extLst>
      <p:ext uri="{BB962C8B-B14F-4D97-AF65-F5344CB8AC3E}">
        <p14:creationId xmlns:p14="http://schemas.microsoft.com/office/powerpoint/2010/main" val="394791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5</a:t>
            </a:fld>
            <a:endParaRPr lang="en-GB"/>
          </a:p>
        </p:txBody>
      </p:sp>
    </p:spTree>
    <p:extLst>
      <p:ext uri="{BB962C8B-B14F-4D97-AF65-F5344CB8AC3E}">
        <p14:creationId xmlns:p14="http://schemas.microsoft.com/office/powerpoint/2010/main" val="68336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6</a:t>
            </a:fld>
            <a:endParaRPr lang="en-GB"/>
          </a:p>
        </p:txBody>
      </p:sp>
    </p:spTree>
    <p:extLst>
      <p:ext uri="{BB962C8B-B14F-4D97-AF65-F5344CB8AC3E}">
        <p14:creationId xmlns:p14="http://schemas.microsoft.com/office/powerpoint/2010/main" val="295582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7</a:t>
            </a:fld>
            <a:endParaRPr lang="en-GB"/>
          </a:p>
        </p:txBody>
      </p:sp>
    </p:spTree>
    <p:extLst>
      <p:ext uri="{BB962C8B-B14F-4D97-AF65-F5344CB8AC3E}">
        <p14:creationId xmlns:p14="http://schemas.microsoft.com/office/powerpoint/2010/main" val="314675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8</a:t>
            </a:fld>
            <a:endParaRPr lang="en-GB"/>
          </a:p>
        </p:txBody>
      </p:sp>
    </p:spTree>
    <p:extLst>
      <p:ext uri="{BB962C8B-B14F-4D97-AF65-F5344CB8AC3E}">
        <p14:creationId xmlns:p14="http://schemas.microsoft.com/office/powerpoint/2010/main" val="328213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9</a:t>
            </a:fld>
            <a:endParaRPr lang="en-GB"/>
          </a:p>
        </p:txBody>
      </p:sp>
    </p:spTree>
    <p:extLst>
      <p:ext uri="{BB962C8B-B14F-4D97-AF65-F5344CB8AC3E}">
        <p14:creationId xmlns:p14="http://schemas.microsoft.com/office/powerpoint/2010/main" val="133941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6AE2FA-9A35-41F0-B0E0-3C01AB4F0AC8}" type="slidenum">
              <a:rPr lang="en-GB" smtClean="0"/>
              <a:t>10</a:t>
            </a:fld>
            <a:endParaRPr lang="en-GB"/>
          </a:p>
        </p:txBody>
      </p:sp>
    </p:spTree>
    <p:extLst>
      <p:ext uri="{BB962C8B-B14F-4D97-AF65-F5344CB8AC3E}">
        <p14:creationId xmlns:p14="http://schemas.microsoft.com/office/powerpoint/2010/main" val="298230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2403913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EEFA04-8C9A-46EA-B208-9EEBB8433343}" type="datetimeFigureOut">
              <a:rPr lang="en-GB" smtClean="0"/>
              <a:t>18/09/2022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2088611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4279629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78971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3188115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1104151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33164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4163773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19551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37597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40598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EFA04-8C9A-46EA-B208-9EEBB8433343}" type="datetimeFigureOut">
              <a:rPr lang="en-GB" smtClean="0"/>
              <a:t>18/09/2022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2687939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EEFA04-8C9A-46EA-B208-9EEBB8433343}" type="datetimeFigureOut">
              <a:rPr lang="en-GB" smtClean="0"/>
              <a:t>18/09/2022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43583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258429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186643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0EEFA04-8C9A-46EA-B208-9EEBB8433343}" type="datetimeFigureOut">
              <a:rPr lang="en-GB" smtClean="0"/>
              <a:t>18/09/2022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193811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EEFA04-8C9A-46EA-B208-9EEBB8433343}" type="datetimeFigureOut">
              <a:rPr lang="en-GB" smtClean="0"/>
              <a:t>18/09/2022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39B83D-A605-4079-BE36-F8B38C9418A8}" type="slidenum">
              <a:rPr lang="en-GB" smtClean="0"/>
              <a:t>‹#›</a:t>
            </a:fld>
            <a:endParaRPr lang="en-GB"/>
          </a:p>
        </p:txBody>
      </p:sp>
    </p:spTree>
    <p:extLst>
      <p:ext uri="{BB962C8B-B14F-4D97-AF65-F5344CB8AC3E}">
        <p14:creationId xmlns:p14="http://schemas.microsoft.com/office/powerpoint/2010/main" val="231612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0EEFA04-8C9A-46EA-B208-9EEBB8433343}" type="datetimeFigureOut">
              <a:rPr lang="en-GB" smtClean="0"/>
              <a:t>18/09/2022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539B83D-A605-4079-BE36-F8B38C9418A8}" type="slidenum">
              <a:rPr lang="en-GB" smtClean="0"/>
              <a:t>‹#›</a:t>
            </a:fld>
            <a:endParaRPr lang="en-GB"/>
          </a:p>
        </p:txBody>
      </p:sp>
    </p:spTree>
    <p:extLst>
      <p:ext uri="{BB962C8B-B14F-4D97-AF65-F5344CB8AC3E}">
        <p14:creationId xmlns:p14="http://schemas.microsoft.com/office/powerpoint/2010/main" val="30149257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Cows looking at the camera">
            <a:extLst>
              <a:ext uri="{FF2B5EF4-FFF2-40B4-BE49-F238E27FC236}">
                <a16:creationId xmlns:a16="http://schemas.microsoft.com/office/drawing/2014/main" id="{04431292-6221-4914-82B8-C882FE3709E3}"/>
              </a:ext>
            </a:extLst>
          </p:cNvPr>
          <p:cNvPicPr>
            <a:picLocks noChangeAspect="1"/>
          </p:cNvPicPr>
          <p:nvPr/>
        </p:nvPicPr>
        <p:blipFill rotWithShape="1">
          <a:blip r:embed="rId7"/>
          <a:srcRect t="17751" r="-1" b="17402"/>
          <a:stretch/>
        </p:blipFill>
        <p:spPr>
          <a:xfrm>
            <a:off x="1" y="-5"/>
            <a:ext cx="12191695" cy="4887315"/>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5921A-46A3-994F-8015-32105B98DFC4}"/>
              </a:ext>
            </a:extLst>
          </p:cNvPr>
          <p:cNvSpPr>
            <a:spLocks noGrp="1"/>
          </p:cNvSpPr>
          <p:nvPr>
            <p:ph type="title"/>
          </p:nvPr>
        </p:nvSpPr>
        <p:spPr>
          <a:xfrm>
            <a:off x="493986" y="367863"/>
            <a:ext cx="11088291" cy="6327934"/>
          </a:xfrm>
        </p:spPr>
        <p:txBody>
          <a:bodyPr vert="horz" lIns="91440" tIns="45720" rIns="91440" bIns="45720" rtlCol="0" anchor="b">
            <a:normAutofit/>
          </a:bodyPr>
          <a:lstStyle/>
          <a:p>
            <a:pPr>
              <a:lnSpc>
                <a:spcPct val="90000"/>
              </a:lnSpc>
            </a:pPr>
            <a:br>
              <a:rPr lang="en-US" sz="3200" b="1" dirty="0">
                <a:solidFill>
                  <a:srgbClr val="FF0000"/>
                </a:solidFill>
                <a:effectLst/>
              </a:rPr>
            </a:br>
            <a:r>
              <a:rPr lang="en-US" sz="3200" b="1" dirty="0">
                <a:solidFill>
                  <a:srgbClr val="FF0000"/>
                </a:solidFill>
                <a:effectLst/>
              </a:rPr>
              <a:t>CATTLE MANAGEMENT SYSTEM</a:t>
            </a:r>
            <a:br>
              <a:rPr lang="en-US" sz="3200" b="1" dirty="0">
                <a:solidFill>
                  <a:srgbClr val="FF0000"/>
                </a:solidFill>
                <a:effectLst/>
              </a:rPr>
            </a:br>
            <a:br>
              <a:rPr lang="en-US" sz="3200" b="1" dirty="0">
                <a:solidFill>
                  <a:srgbClr val="FF0000"/>
                </a:solidFill>
                <a:effectLst/>
              </a:rPr>
            </a:br>
            <a:r>
              <a:rPr lang="en-US" sz="3200" b="1" dirty="0">
                <a:solidFill>
                  <a:srgbClr val="FF0000"/>
                </a:solidFill>
                <a:effectLst/>
              </a:rPr>
              <a:t> </a:t>
            </a:r>
            <a:br>
              <a:rPr lang="en-US" sz="3200" b="1" dirty="0">
                <a:solidFill>
                  <a:srgbClr val="FF0000"/>
                </a:solidFill>
                <a:effectLst/>
              </a:rPr>
            </a:br>
            <a:r>
              <a:rPr lang="en-US" sz="3200" b="1" dirty="0">
                <a:solidFill>
                  <a:srgbClr val="FF0000"/>
                </a:solidFill>
                <a:effectLst/>
              </a:rPr>
              <a:t>IRAJ PUDASAINI s4647978</a:t>
            </a:r>
            <a:br>
              <a:rPr lang="en-US" sz="3200" b="1" dirty="0">
                <a:solidFill>
                  <a:srgbClr val="FF0000"/>
                </a:solidFill>
                <a:effectLst/>
              </a:rPr>
            </a:br>
            <a:r>
              <a:rPr lang="en-US" sz="3200" b="1" dirty="0">
                <a:solidFill>
                  <a:srgbClr val="FF0000"/>
                </a:solidFill>
                <a:effectLst/>
              </a:rPr>
              <a:t>BRIJESH SONI s4649575</a:t>
            </a:r>
            <a:br>
              <a:rPr lang="en-US" sz="3200" b="1" dirty="0">
                <a:solidFill>
                  <a:srgbClr val="FF0000"/>
                </a:solidFill>
                <a:effectLst/>
              </a:rPr>
            </a:br>
            <a:r>
              <a:rPr lang="en-US" sz="3200" b="1" dirty="0">
                <a:solidFill>
                  <a:srgbClr val="FF0000"/>
                </a:solidFill>
                <a:effectLst/>
              </a:rPr>
              <a:t>ROHAN SHRESTHA s4632768</a:t>
            </a:r>
            <a:br>
              <a:rPr lang="en-US" sz="3200" b="1" dirty="0">
                <a:solidFill>
                  <a:srgbClr val="FF0000"/>
                </a:solidFill>
                <a:effectLst/>
              </a:rPr>
            </a:br>
            <a:br>
              <a:rPr lang="en-US" sz="3200" b="1" dirty="0">
                <a:solidFill>
                  <a:srgbClr val="FF0000"/>
                </a:solidFill>
                <a:effectLst/>
              </a:rPr>
            </a:br>
            <a:r>
              <a:rPr lang="en-US" sz="3200" b="1" dirty="0">
                <a:solidFill>
                  <a:srgbClr val="FF0000"/>
                </a:solidFill>
                <a:effectLst/>
              </a:rPr>
              <a:t>Group 6</a:t>
            </a:r>
            <a:br>
              <a:rPr lang="en-US" sz="3200" b="1" dirty="0">
                <a:solidFill>
                  <a:srgbClr val="FF0000"/>
                </a:solidFill>
                <a:effectLst/>
              </a:rPr>
            </a:br>
            <a:endParaRPr lang="en-US" sz="3200" b="1" dirty="0">
              <a:solidFill>
                <a:srgbClr val="FF0000"/>
              </a:solidFill>
            </a:endParaRPr>
          </a:p>
        </p:txBody>
      </p:sp>
      <p:pic>
        <p:nvPicPr>
          <p:cNvPr id="15" name="Picture 14">
            <a:extLst>
              <a:ext uri="{FF2B5EF4-FFF2-40B4-BE49-F238E27FC236}">
                <a16:creationId xmlns:a16="http://schemas.microsoft.com/office/drawing/2014/main" id="{C15B04FC-CDC9-4E8A-B023-CF66B05AE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5044" y="246713"/>
            <a:ext cx="4882970" cy="3358336"/>
          </a:xfrm>
          <a:prstGeom prst="roundRect">
            <a:avLst/>
          </a:prstGeom>
          <a:ln>
            <a:solidFill>
              <a:schemeClr val="accent1"/>
            </a:solidFill>
          </a:ln>
          <a:effectLst>
            <a:softEdge rad="63500"/>
          </a:effectLst>
        </p:spPr>
      </p:pic>
    </p:spTree>
    <p:extLst>
      <p:ext uri="{BB962C8B-B14F-4D97-AF65-F5344CB8AC3E}">
        <p14:creationId xmlns:p14="http://schemas.microsoft.com/office/powerpoint/2010/main" val="150843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0EEAC-88DD-D72B-D498-473FD6EEFD77}"/>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b="0" i="0" kern="1200">
                <a:solidFill>
                  <a:srgbClr val="EBEBEB"/>
                </a:solidFill>
                <a:effectLst/>
                <a:latin typeface="+mj-lt"/>
                <a:ea typeface="+mj-ea"/>
                <a:cs typeface="+mj-cs"/>
              </a:rPr>
              <a:t>Dashboard coding part</a:t>
            </a:r>
            <a:endParaRPr lang="en-US" b="0" i="0" kern="1200">
              <a:solidFill>
                <a:srgbClr val="EBEBEB"/>
              </a:solidFill>
              <a:latin typeface="+mj-lt"/>
              <a:ea typeface="+mj-ea"/>
              <a:cs typeface="+mj-cs"/>
            </a:endParaRP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6.png">
            <a:extLst>
              <a:ext uri="{FF2B5EF4-FFF2-40B4-BE49-F238E27FC236}">
                <a16:creationId xmlns:a16="http://schemas.microsoft.com/office/drawing/2014/main" id="{081EB929-CF4A-E432-D778-398F304D391E}"/>
              </a:ext>
            </a:extLst>
          </p:cNvPr>
          <p:cNvPicPr>
            <a:picLocks noGrp="1"/>
          </p:cNvPicPr>
          <p:nvPr>
            <p:ph idx="1"/>
          </p:nvPr>
        </p:nvPicPr>
        <p:blipFill>
          <a:blip r:embed="rId7"/>
          <a:stretch>
            <a:fillRect/>
          </a:stretch>
        </p:blipFill>
        <p:spPr>
          <a:xfrm>
            <a:off x="990724" y="965141"/>
            <a:ext cx="6204919" cy="4932911"/>
          </a:xfrm>
          <a:prstGeom prst="rect">
            <a:avLst/>
          </a:prstGeom>
          <a:effectLst/>
        </p:spPr>
      </p:pic>
    </p:spTree>
    <p:extLst>
      <p:ext uri="{BB962C8B-B14F-4D97-AF65-F5344CB8AC3E}">
        <p14:creationId xmlns:p14="http://schemas.microsoft.com/office/powerpoint/2010/main" val="283640873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1CA8D-61E6-3CDE-D591-23A9D63DEFD8}"/>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5400" b="0" i="0" kern="1200">
                <a:solidFill>
                  <a:srgbClr val="EBEBEB"/>
                </a:solidFill>
                <a:effectLst/>
                <a:latin typeface="+mj-lt"/>
                <a:ea typeface="+mj-ea"/>
                <a:cs typeface="+mj-cs"/>
              </a:rPr>
              <a:t>Coding part of edit cattle</a:t>
            </a:r>
            <a:endParaRPr lang="en-US" sz="5400" b="0" i="0" kern="1200">
              <a:solidFill>
                <a:srgbClr val="EBEBEB"/>
              </a:solidFill>
              <a:latin typeface="+mj-lt"/>
              <a:ea typeface="+mj-ea"/>
              <a:cs typeface="+mj-cs"/>
            </a:endParaRP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11.png">
            <a:extLst>
              <a:ext uri="{FF2B5EF4-FFF2-40B4-BE49-F238E27FC236}">
                <a16:creationId xmlns:a16="http://schemas.microsoft.com/office/drawing/2014/main" id="{5A40637E-F886-57D6-F612-A3E018EEDCA3}"/>
              </a:ext>
            </a:extLst>
          </p:cNvPr>
          <p:cNvPicPr>
            <a:picLocks noGrp="1"/>
          </p:cNvPicPr>
          <p:nvPr>
            <p:ph idx="1"/>
          </p:nvPr>
        </p:nvPicPr>
        <p:blipFill>
          <a:blip r:embed="rId7"/>
          <a:stretch>
            <a:fillRect/>
          </a:stretch>
        </p:blipFill>
        <p:spPr>
          <a:xfrm>
            <a:off x="955392" y="1078252"/>
            <a:ext cx="6275584" cy="4706688"/>
          </a:xfrm>
          <a:prstGeom prst="rect">
            <a:avLst/>
          </a:prstGeom>
          <a:effectLst/>
        </p:spPr>
      </p:pic>
    </p:spTree>
    <p:extLst>
      <p:ext uri="{BB962C8B-B14F-4D97-AF65-F5344CB8AC3E}">
        <p14:creationId xmlns:p14="http://schemas.microsoft.com/office/powerpoint/2010/main" val="36127464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302C9-0CDA-2106-B89B-AE697C989CEA}"/>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5400" b="0" i="0" kern="1200">
                <a:solidFill>
                  <a:srgbClr val="EBEBEB"/>
                </a:solidFill>
                <a:effectLst/>
                <a:latin typeface="+mj-lt"/>
                <a:ea typeface="+mj-ea"/>
                <a:cs typeface="+mj-cs"/>
              </a:rPr>
              <a:t>Cattle insert coding part</a:t>
            </a:r>
            <a:endParaRPr lang="en-US" sz="5400" b="0" i="0" kern="1200">
              <a:solidFill>
                <a:srgbClr val="EBEBEB"/>
              </a:solidFill>
              <a:latin typeface="+mj-lt"/>
              <a:ea typeface="+mj-ea"/>
              <a:cs typeface="+mj-cs"/>
            </a:endParaRP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8.png">
            <a:extLst>
              <a:ext uri="{FF2B5EF4-FFF2-40B4-BE49-F238E27FC236}">
                <a16:creationId xmlns:a16="http://schemas.microsoft.com/office/drawing/2014/main" id="{2B72440E-FAAE-B446-1093-E3C51480BCE1}"/>
              </a:ext>
            </a:extLst>
          </p:cNvPr>
          <p:cNvPicPr>
            <a:picLocks noGrp="1"/>
          </p:cNvPicPr>
          <p:nvPr>
            <p:ph idx="1"/>
          </p:nvPr>
        </p:nvPicPr>
        <p:blipFill>
          <a:blip r:embed="rId7"/>
          <a:stretch>
            <a:fillRect/>
          </a:stretch>
        </p:blipFill>
        <p:spPr>
          <a:xfrm>
            <a:off x="1483179" y="965141"/>
            <a:ext cx="5220010" cy="4932911"/>
          </a:xfrm>
          <a:prstGeom prst="rect">
            <a:avLst/>
          </a:prstGeom>
          <a:effectLst/>
        </p:spPr>
      </p:pic>
    </p:spTree>
    <p:extLst>
      <p:ext uri="{BB962C8B-B14F-4D97-AF65-F5344CB8AC3E}">
        <p14:creationId xmlns:p14="http://schemas.microsoft.com/office/powerpoint/2010/main" val="291701401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6" name="Rectangle 6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7.png">
            <a:extLst>
              <a:ext uri="{FF2B5EF4-FFF2-40B4-BE49-F238E27FC236}">
                <a16:creationId xmlns:a16="http://schemas.microsoft.com/office/drawing/2014/main" id="{3BDA8E7B-26E1-7AE1-1849-B0AEE5C68FBA}"/>
              </a:ext>
            </a:extLst>
          </p:cNvPr>
          <p:cNvPicPr>
            <a:picLocks/>
          </p:cNvPicPr>
          <p:nvPr/>
        </p:nvPicPr>
        <p:blipFill rotWithShape="1">
          <a:blip r:embed="rId7">
            <a:alphaModFix amt="40000"/>
          </a:blip>
          <a:srcRect l="2" r="10219"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66AEE425-7E59-8B84-DC0E-2B829004E80E}"/>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effectLst/>
              </a:rPr>
              <a:t>Dashboard output</a:t>
            </a:r>
            <a:endParaRPr lang="en-US" sz="7200">
              <a:solidFill>
                <a:schemeClr val="tx1"/>
              </a:solidFill>
            </a:endParaRPr>
          </a:p>
        </p:txBody>
      </p:sp>
    </p:spTree>
    <p:extLst>
      <p:ext uri="{BB962C8B-B14F-4D97-AF65-F5344CB8AC3E}">
        <p14:creationId xmlns:p14="http://schemas.microsoft.com/office/powerpoint/2010/main" val="279052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image5.png">
            <a:extLst>
              <a:ext uri="{FF2B5EF4-FFF2-40B4-BE49-F238E27FC236}">
                <a16:creationId xmlns:a16="http://schemas.microsoft.com/office/drawing/2014/main" id="{F67D4EF7-B4C3-417D-7183-DEC10D735448}"/>
              </a:ext>
            </a:extLst>
          </p:cNvPr>
          <p:cNvPicPr>
            <a:picLocks noGrp="1"/>
          </p:cNvPicPr>
          <p:nvPr>
            <p:ph idx="1"/>
          </p:nvPr>
        </p:nvPicPr>
        <p:blipFill>
          <a:blip r:embed="rId7"/>
          <a:stretch>
            <a:fillRect/>
          </a:stretch>
        </p:blipFill>
        <p:spPr>
          <a:xfrm>
            <a:off x="635458" y="640081"/>
            <a:ext cx="7837723" cy="3291844"/>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3DE01-904C-AAD7-AAFE-33AFC0C731C4}"/>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effectLst/>
                <a:latin typeface="+mj-lt"/>
                <a:ea typeface="+mj-ea"/>
                <a:cs typeface="+mj-cs"/>
              </a:rPr>
              <a:t>User portal login</a:t>
            </a:r>
            <a:endParaRPr lang="en-US" sz="4800" b="0" i="0" kern="1200">
              <a:solidFill>
                <a:srgbClr val="EBEBEB"/>
              </a:solidFill>
              <a:latin typeface="+mj-lt"/>
              <a:ea typeface="+mj-ea"/>
              <a:cs typeface="+mj-cs"/>
            </a:endParaRPr>
          </a:p>
        </p:txBody>
      </p:sp>
    </p:spTree>
    <p:extLst>
      <p:ext uri="{BB962C8B-B14F-4D97-AF65-F5344CB8AC3E}">
        <p14:creationId xmlns:p14="http://schemas.microsoft.com/office/powerpoint/2010/main" val="314596746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image3.png">
            <a:extLst>
              <a:ext uri="{FF2B5EF4-FFF2-40B4-BE49-F238E27FC236}">
                <a16:creationId xmlns:a16="http://schemas.microsoft.com/office/drawing/2014/main" id="{EEB90B8A-E3B6-B7FE-0E2C-99EA3F7204B6}"/>
              </a:ext>
            </a:extLst>
          </p:cNvPr>
          <p:cNvPicPr>
            <a:picLocks noGrp="1"/>
          </p:cNvPicPr>
          <p:nvPr>
            <p:ph idx="1"/>
          </p:nvPr>
        </p:nvPicPr>
        <p:blipFill>
          <a:blip r:embed="rId7"/>
          <a:stretch>
            <a:fillRect/>
          </a:stretch>
        </p:blipFill>
        <p:spPr>
          <a:xfrm>
            <a:off x="635458" y="889281"/>
            <a:ext cx="9150807" cy="3042643"/>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1260F-2F15-8FE3-031D-506198400CF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effectLst/>
                <a:latin typeface="+mj-lt"/>
                <a:ea typeface="+mj-ea"/>
                <a:cs typeface="+mj-cs"/>
              </a:rPr>
              <a:t>Admin portal login</a:t>
            </a:r>
            <a:endParaRPr lang="en-US" sz="4800" b="0" i="0" kern="1200">
              <a:solidFill>
                <a:srgbClr val="EBEBEB"/>
              </a:solidFill>
              <a:latin typeface="+mj-lt"/>
              <a:ea typeface="+mj-ea"/>
              <a:cs typeface="+mj-cs"/>
            </a:endParaRPr>
          </a:p>
        </p:txBody>
      </p:sp>
    </p:spTree>
    <p:extLst>
      <p:ext uri="{BB962C8B-B14F-4D97-AF65-F5344CB8AC3E}">
        <p14:creationId xmlns:p14="http://schemas.microsoft.com/office/powerpoint/2010/main" val="145357284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image1.png">
            <a:extLst>
              <a:ext uri="{FF2B5EF4-FFF2-40B4-BE49-F238E27FC236}">
                <a16:creationId xmlns:a16="http://schemas.microsoft.com/office/drawing/2014/main" id="{95B22F23-B18B-35A0-D947-01C81BBA94FC}"/>
              </a:ext>
            </a:extLst>
          </p:cNvPr>
          <p:cNvPicPr>
            <a:picLocks noGrp="1"/>
          </p:cNvPicPr>
          <p:nvPr>
            <p:ph idx="1"/>
          </p:nvPr>
        </p:nvPicPr>
        <p:blipFill>
          <a:blip r:embed="rId7"/>
          <a:stretch>
            <a:fillRect/>
          </a:stretch>
        </p:blipFill>
        <p:spPr>
          <a:xfrm>
            <a:off x="635458" y="729143"/>
            <a:ext cx="9150807" cy="3202781"/>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CF84B-7F6A-B5EA-6172-8954F09BB4FF}"/>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effectLst/>
                <a:latin typeface="+mj-lt"/>
                <a:ea typeface="+mj-ea"/>
                <a:cs typeface="+mj-cs"/>
              </a:rPr>
              <a:t>Cattle details insert</a:t>
            </a:r>
            <a:endParaRPr lang="en-US" sz="4800" b="0" i="0" kern="1200">
              <a:solidFill>
                <a:srgbClr val="EBEBEB"/>
              </a:solidFill>
              <a:latin typeface="+mj-lt"/>
              <a:ea typeface="+mj-ea"/>
              <a:cs typeface="+mj-cs"/>
            </a:endParaRPr>
          </a:p>
        </p:txBody>
      </p:sp>
    </p:spTree>
    <p:extLst>
      <p:ext uri="{BB962C8B-B14F-4D97-AF65-F5344CB8AC3E}">
        <p14:creationId xmlns:p14="http://schemas.microsoft.com/office/powerpoint/2010/main" val="4817719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2387043-A754-3520-1F8F-7CAD44004F8D}"/>
              </a:ext>
            </a:extLst>
          </p:cNvPr>
          <p:cNvSpPr>
            <a:spLocks noGrp="1"/>
          </p:cNvSpPr>
          <p:nvPr>
            <p:ph type="title"/>
          </p:nvPr>
        </p:nvSpPr>
        <p:spPr>
          <a:xfrm>
            <a:off x="1154955" y="4738887"/>
            <a:ext cx="8825658" cy="834720"/>
          </a:xfrm>
        </p:spPr>
        <p:txBody>
          <a:bodyPr vert="horz" lIns="91440" tIns="45720" rIns="91440" bIns="45720" rtlCol="0" anchor="b">
            <a:normAutofit/>
          </a:bodyPr>
          <a:lstStyle/>
          <a:p>
            <a:r>
              <a:rPr lang="en-US" sz="4800">
                <a:effectLst/>
              </a:rPr>
              <a:t>New cattle breed entry</a:t>
            </a:r>
            <a:endParaRPr lang="en-US" sz="4800"/>
          </a:p>
        </p:txBody>
      </p:sp>
      <p:pic>
        <p:nvPicPr>
          <p:cNvPr id="4" name="image9.png">
            <a:extLst>
              <a:ext uri="{FF2B5EF4-FFF2-40B4-BE49-F238E27FC236}">
                <a16:creationId xmlns:a16="http://schemas.microsoft.com/office/drawing/2014/main" id="{4E2ABA3F-0DE1-C978-6860-EAB8C5F7F010}"/>
              </a:ext>
            </a:extLst>
          </p:cNvPr>
          <p:cNvPicPr>
            <a:picLocks noGrp="1"/>
          </p:cNvPicPr>
          <p:nvPr>
            <p:ph idx="1"/>
          </p:nvPr>
        </p:nvPicPr>
        <p:blipFill rotWithShape="1">
          <a:blip r:embed="rId8"/>
          <a:srcRect r="-1" b="1374"/>
          <a:stretch/>
        </p:blipFill>
        <p:spPr>
          <a:xfrm>
            <a:off x="1150938" y="-1"/>
            <a:ext cx="8831262" cy="4267831"/>
          </a:xfrm>
          <a:prstGeom prst="rect">
            <a:avLst/>
          </a:prstGeom>
          <a:effectLst>
            <a:outerShdw blurRad="50800" dist="50800" dir="5400000" algn="tl" rotWithShape="0">
              <a:prstClr val="black">
                <a:alpha val="43000"/>
              </a:prstClr>
            </a:outerShdw>
          </a:effectLst>
        </p:spPr>
      </p:pic>
    </p:spTree>
    <p:extLst>
      <p:ext uri="{BB962C8B-B14F-4D97-AF65-F5344CB8AC3E}">
        <p14:creationId xmlns:p14="http://schemas.microsoft.com/office/powerpoint/2010/main" val="7762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image2.png">
            <a:extLst>
              <a:ext uri="{FF2B5EF4-FFF2-40B4-BE49-F238E27FC236}">
                <a16:creationId xmlns:a16="http://schemas.microsoft.com/office/drawing/2014/main" id="{C3D5BF65-E876-E7E1-BADE-1FAD237FFEDF}"/>
              </a:ext>
            </a:extLst>
          </p:cNvPr>
          <p:cNvPicPr>
            <a:picLocks noGrp="1"/>
          </p:cNvPicPr>
          <p:nvPr>
            <p:ph idx="1"/>
          </p:nvPr>
        </p:nvPicPr>
        <p:blipFill>
          <a:blip r:embed="rId7"/>
          <a:stretch>
            <a:fillRect/>
          </a:stretch>
        </p:blipFill>
        <p:spPr>
          <a:xfrm>
            <a:off x="635458" y="774897"/>
            <a:ext cx="9150807" cy="3157028"/>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F2B7D-8479-2FB4-D0AD-EF24CA6DA5E0}"/>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effectLst/>
                <a:latin typeface="+mj-lt"/>
                <a:ea typeface="+mj-ea"/>
                <a:cs typeface="+mj-cs"/>
              </a:rPr>
              <a:t>Map View</a:t>
            </a:r>
            <a:endParaRPr lang="en-US" sz="4800" b="0" i="0" kern="1200">
              <a:solidFill>
                <a:srgbClr val="EBEBEB"/>
              </a:solidFill>
              <a:latin typeface="+mj-lt"/>
              <a:ea typeface="+mj-ea"/>
              <a:cs typeface="+mj-cs"/>
            </a:endParaRPr>
          </a:p>
        </p:txBody>
      </p:sp>
    </p:spTree>
    <p:extLst>
      <p:ext uri="{BB962C8B-B14F-4D97-AF65-F5344CB8AC3E}">
        <p14:creationId xmlns:p14="http://schemas.microsoft.com/office/powerpoint/2010/main" val="376173556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3EE02BC-E8D1-9409-AEAD-89F350A95FB3}"/>
              </a:ext>
            </a:extLst>
          </p:cNvPr>
          <p:cNvSpPr>
            <a:spLocks noGrp="1"/>
          </p:cNvSpPr>
          <p:nvPr>
            <p:ph type="title"/>
          </p:nvPr>
        </p:nvSpPr>
        <p:spPr>
          <a:xfrm>
            <a:off x="648930" y="629267"/>
            <a:ext cx="9252154" cy="1016654"/>
          </a:xfrm>
        </p:spPr>
        <p:txBody>
          <a:bodyPr>
            <a:normAutofit/>
          </a:bodyPr>
          <a:lstStyle/>
          <a:p>
            <a:pPr>
              <a:lnSpc>
                <a:spcPct val="90000"/>
              </a:lnSpc>
            </a:pPr>
            <a:r>
              <a:rPr lang="en-GB" sz="3300" b="1" kern="0">
                <a:solidFill>
                  <a:srgbClr val="EBEBEB"/>
                </a:solidFill>
                <a:effectLst/>
                <a:latin typeface="Times New Roman" panose="02020603050405020304" pitchFamily="18" charset="0"/>
              </a:rPr>
              <a:t>Discussion </a:t>
            </a:r>
            <a:br>
              <a:rPr lang="en-GB" sz="3300" b="1" kern="0">
                <a:solidFill>
                  <a:srgbClr val="EBEBEB"/>
                </a:solidFill>
                <a:effectLst/>
                <a:latin typeface="Times New Roman" panose="02020603050405020304" pitchFamily="18" charset="0"/>
              </a:rPr>
            </a:br>
            <a:endParaRPr lang="en-GB" sz="330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1A694608-3C17-3D68-60DB-BCB1F31163E8}"/>
              </a:ext>
            </a:extLst>
          </p:cNvPr>
          <p:cNvGraphicFramePr>
            <a:graphicFrameLocks noGrp="1"/>
          </p:cNvGraphicFramePr>
          <p:nvPr>
            <p:ph idx="1"/>
            <p:extLst>
              <p:ext uri="{D42A27DB-BD31-4B8C-83A1-F6EECF244321}">
                <p14:modId xmlns:p14="http://schemas.microsoft.com/office/powerpoint/2010/main" val="342698449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221651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0D420-D163-6214-6B02-DF394D4D03CF}"/>
              </a:ext>
            </a:extLst>
          </p:cNvPr>
          <p:cNvSpPr>
            <a:spLocks noGrp="1"/>
          </p:cNvSpPr>
          <p:nvPr>
            <p:ph type="title"/>
          </p:nvPr>
        </p:nvSpPr>
        <p:spPr>
          <a:xfrm>
            <a:off x="648929" y="1063417"/>
            <a:ext cx="3505495" cy="4675396"/>
          </a:xfrm>
        </p:spPr>
        <p:txBody>
          <a:bodyPr anchor="ctr">
            <a:normAutofit/>
          </a:bodyPr>
          <a:lstStyle/>
          <a:p>
            <a:r>
              <a:rPr lang="en-GB" b="1" kern="0">
                <a:solidFill>
                  <a:srgbClr val="F2F2F2"/>
                </a:solidFill>
                <a:effectLst/>
                <a:latin typeface="Times New Roman" panose="02020603050405020304" pitchFamily="18" charset="0"/>
              </a:rPr>
              <a:t>Introduction</a:t>
            </a:r>
            <a:br>
              <a:rPr lang="en-GB" b="1" kern="0">
                <a:solidFill>
                  <a:srgbClr val="F2F2F2"/>
                </a:solidFill>
                <a:effectLst/>
                <a:latin typeface="Times New Roman" panose="02020603050405020304" pitchFamily="18" charset="0"/>
              </a:rPr>
            </a:br>
            <a:endParaRPr lang="en-GB">
              <a:solidFill>
                <a:srgbClr val="F2F2F2"/>
              </a:solidFill>
            </a:endParaRP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2379F41-B3E1-F86B-D117-49693DC40DB7}"/>
              </a:ext>
            </a:extLst>
          </p:cNvPr>
          <p:cNvGraphicFramePr>
            <a:graphicFrameLocks noGrp="1"/>
          </p:cNvGraphicFramePr>
          <p:nvPr>
            <p:ph idx="1"/>
            <p:extLst>
              <p:ext uri="{D42A27DB-BD31-4B8C-83A1-F6EECF244321}">
                <p14:modId xmlns:p14="http://schemas.microsoft.com/office/powerpoint/2010/main" val="2249841067"/>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59940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113B-D4F5-CDE4-8F55-4E021B70494C}"/>
              </a:ext>
            </a:extLst>
          </p:cNvPr>
          <p:cNvSpPr>
            <a:spLocks noGrp="1"/>
          </p:cNvSpPr>
          <p:nvPr>
            <p:ph type="title"/>
          </p:nvPr>
        </p:nvSpPr>
        <p:spPr>
          <a:xfrm>
            <a:off x="646111" y="452718"/>
            <a:ext cx="9404723" cy="1400530"/>
          </a:xfrm>
        </p:spPr>
        <p:txBody>
          <a:bodyPr>
            <a:normAutofit/>
          </a:bodyPr>
          <a:lstStyle/>
          <a:p>
            <a:r>
              <a:rPr lang="en-GB"/>
              <a:t>ANALYSIS</a:t>
            </a:r>
            <a:endParaRPr lang="en-GB" dirty="0"/>
          </a:p>
        </p:txBody>
      </p:sp>
      <p:graphicFrame>
        <p:nvGraphicFramePr>
          <p:cNvPr id="5" name="Content Placeholder 2">
            <a:extLst>
              <a:ext uri="{FF2B5EF4-FFF2-40B4-BE49-F238E27FC236}">
                <a16:creationId xmlns:a16="http://schemas.microsoft.com/office/drawing/2014/main" id="{9740B28D-0EE4-3DEB-89C6-4D51695473BB}"/>
              </a:ext>
            </a:extLst>
          </p:cNvPr>
          <p:cNvGraphicFramePr>
            <a:graphicFrameLocks noGrp="1"/>
          </p:cNvGraphicFramePr>
          <p:nvPr>
            <p:ph idx="1"/>
            <p:extLst>
              <p:ext uri="{D42A27DB-BD31-4B8C-83A1-F6EECF244321}">
                <p14:modId xmlns:p14="http://schemas.microsoft.com/office/powerpoint/2010/main" val="3695834288"/>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3847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5AD4-E040-AEE3-B306-1B1FB0766271}"/>
              </a:ext>
            </a:extLst>
          </p:cNvPr>
          <p:cNvSpPr>
            <a:spLocks noGrp="1"/>
          </p:cNvSpPr>
          <p:nvPr>
            <p:ph type="title"/>
          </p:nvPr>
        </p:nvSpPr>
        <p:spPr>
          <a:xfrm>
            <a:off x="646111" y="452718"/>
            <a:ext cx="9404723" cy="1400530"/>
          </a:xfrm>
        </p:spPr>
        <p:txBody>
          <a:bodyPr>
            <a:normAutofit/>
          </a:bodyPr>
          <a:lstStyle/>
          <a:p>
            <a:r>
              <a:rPr lang="en-GB" b="1" kern="0">
                <a:effectLst/>
                <a:latin typeface="Times New Roman" panose="02020603050405020304" pitchFamily="18" charset="0"/>
              </a:rPr>
              <a:t>Future Scope</a:t>
            </a:r>
            <a:br>
              <a:rPr lang="en-GB" b="1" kern="0">
                <a:effectLst/>
                <a:latin typeface="Times New Roman" panose="02020603050405020304" pitchFamily="18" charset="0"/>
              </a:rPr>
            </a:br>
            <a:endParaRPr lang="en-GB" dirty="0"/>
          </a:p>
        </p:txBody>
      </p:sp>
      <p:graphicFrame>
        <p:nvGraphicFramePr>
          <p:cNvPr id="5" name="Content Placeholder 2">
            <a:extLst>
              <a:ext uri="{FF2B5EF4-FFF2-40B4-BE49-F238E27FC236}">
                <a16:creationId xmlns:a16="http://schemas.microsoft.com/office/drawing/2014/main" id="{32831873-002B-30C1-AC4C-1147B33FDC8C}"/>
              </a:ext>
            </a:extLst>
          </p:cNvPr>
          <p:cNvGraphicFramePr>
            <a:graphicFrameLocks noGrp="1"/>
          </p:cNvGraphicFramePr>
          <p:nvPr>
            <p:ph idx="1"/>
            <p:extLst>
              <p:ext uri="{D42A27DB-BD31-4B8C-83A1-F6EECF244321}">
                <p14:modId xmlns:p14="http://schemas.microsoft.com/office/powerpoint/2010/main" val="391191932"/>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35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DE8E-3B97-AFAD-21D3-1C5D6E8A7681}"/>
              </a:ext>
            </a:extLst>
          </p:cNvPr>
          <p:cNvSpPr>
            <a:spLocks noGrp="1"/>
          </p:cNvSpPr>
          <p:nvPr>
            <p:ph type="title"/>
          </p:nvPr>
        </p:nvSpPr>
        <p:spPr>
          <a:xfrm>
            <a:off x="646111" y="452718"/>
            <a:ext cx="9404723" cy="1400530"/>
          </a:xfrm>
        </p:spPr>
        <p:txBody>
          <a:bodyPr>
            <a:normAutofit/>
          </a:bodyPr>
          <a:lstStyle/>
          <a:p>
            <a:r>
              <a:rPr lang="en-GB" b="1" kern="0">
                <a:effectLst/>
                <a:latin typeface="Times New Roman" panose="02020603050405020304" pitchFamily="18" charset="0"/>
              </a:rPr>
              <a:t>Recommendation</a:t>
            </a:r>
            <a:br>
              <a:rPr lang="en-GB" b="1" kern="0">
                <a:effectLst/>
                <a:latin typeface="Times New Roman" panose="02020603050405020304" pitchFamily="18" charset="0"/>
              </a:rPr>
            </a:br>
            <a:endParaRPr lang="en-GB" dirty="0"/>
          </a:p>
        </p:txBody>
      </p:sp>
      <p:graphicFrame>
        <p:nvGraphicFramePr>
          <p:cNvPr id="5" name="Content Placeholder 2">
            <a:extLst>
              <a:ext uri="{FF2B5EF4-FFF2-40B4-BE49-F238E27FC236}">
                <a16:creationId xmlns:a16="http://schemas.microsoft.com/office/drawing/2014/main" id="{B8F49096-3F77-ADF8-8C2F-F8B813336454}"/>
              </a:ext>
            </a:extLst>
          </p:cNvPr>
          <p:cNvGraphicFramePr>
            <a:graphicFrameLocks noGrp="1"/>
          </p:cNvGraphicFramePr>
          <p:nvPr>
            <p:ph idx="1"/>
            <p:extLst>
              <p:ext uri="{D42A27DB-BD31-4B8C-83A1-F6EECF244321}">
                <p14:modId xmlns:p14="http://schemas.microsoft.com/office/powerpoint/2010/main" val="1756805590"/>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8535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4F63-16DA-1850-9375-0E3EDF440746}"/>
              </a:ext>
            </a:extLst>
          </p:cNvPr>
          <p:cNvSpPr>
            <a:spLocks noGrp="1"/>
          </p:cNvSpPr>
          <p:nvPr>
            <p:ph type="title"/>
          </p:nvPr>
        </p:nvSpPr>
        <p:spPr>
          <a:xfrm>
            <a:off x="646111" y="452718"/>
            <a:ext cx="9404723" cy="1400530"/>
          </a:xfrm>
        </p:spPr>
        <p:txBody>
          <a:bodyPr>
            <a:normAutofit/>
          </a:bodyPr>
          <a:lstStyle/>
          <a:p>
            <a:r>
              <a:rPr lang="en-GB" b="1" kern="0">
                <a:effectLst/>
                <a:latin typeface="Times New Roman" panose="02020603050405020304" pitchFamily="18" charset="0"/>
              </a:rPr>
              <a:t>Conclusion</a:t>
            </a:r>
            <a:br>
              <a:rPr lang="en-GB" b="1" kern="0">
                <a:effectLst/>
                <a:latin typeface="Times New Roman" panose="02020603050405020304" pitchFamily="18" charset="0"/>
              </a:rPr>
            </a:br>
            <a:endParaRPr lang="en-GB" dirty="0"/>
          </a:p>
        </p:txBody>
      </p:sp>
      <p:graphicFrame>
        <p:nvGraphicFramePr>
          <p:cNvPr id="5" name="Content Placeholder 2">
            <a:extLst>
              <a:ext uri="{FF2B5EF4-FFF2-40B4-BE49-F238E27FC236}">
                <a16:creationId xmlns:a16="http://schemas.microsoft.com/office/drawing/2014/main" id="{F1E5F37B-DE7E-C8C1-81C0-1BB40565657F}"/>
              </a:ext>
            </a:extLst>
          </p:cNvPr>
          <p:cNvGraphicFramePr>
            <a:graphicFrameLocks noGrp="1"/>
          </p:cNvGraphicFramePr>
          <p:nvPr>
            <p:ph idx="1"/>
            <p:extLst>
              <p:ext uri="{D42A27DB-BD31-4B8C-83A1-F6EECF244321}">
                <p14:modId xmlns:p14="http://schemas.microsoft.com/office/powerpoint/2010/main" val="2279645685"/>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958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3A76-24BA-AB98-69A3-A383E62EB3D3}"/>
              </a:ext>
            </a:extLst>
          </p:cNvPr>
          <p:cNvSpPr>
            <a:spLocks noGrp="1"/>
          </p:cNvSpPr>
          <p:nvPr>
            <p:ph type="title"/>
          </p:nvPr>
        </p:nvSpPr>
        <p:spPr/>
        <p:txBody>
          <a:bodyPr/>
          <a:lstStyle/>
          <a:p>
            <a:r>
              <a:rPr lang="en-GB" sz="1800" b="1" kern="0" dirty="0">
                <a:effectLst/>
                <a:latin typeface="Times New Roman" panose="02020603050405020304" pitchFamily="18" charset="0"/>
              </a:rPr>
              <a:t>Reference List</a:t>
            </a:r>
            <a:br>
              <a:rPr lang="en-GB" sz="1800" b="1" kern="0" dirty="0">
                <a:effectLst/>
                <a:latin typeface="Times New Roman" panose="02020603050405020304" pitchFamily="18" charset="0"/>
              </a:rPr>
            </a:br>
            <a:endParaRPr lang="en-GB" dirty="0"/>
          </a:p>
        </p:txBody>
      </p:sp>
      <p:graphicFrame>
        <p:nvGraphicFramePr>
          <p:cNvPr id="7" name="Content Placeholder 2">
            <a:extLst>
              <a:ext uri="{FF2B5EF4-FFF2-40B4-BE49-F238E27FC236}">
                <a16:creationId xmlns:a16="http://schemas.microsoft.com/office/drawing/2014/main" id="{1B6D1B5E-7623-78F4-147E-9231F7EC5F73}"/>
              </a:ext>
            </a:extLst>
          </p:cNvPr>
          <p:cNvGraphicFramePr>
            <a:graphicFrameLocks noGrp="1"/>
          </p:cNvGraphicFramePr>
          <p:nvPr>
            <p:ph idx="1"/>
          </p:nvPr>
        </p:nvGraphicFramePr>
        <p:xfrm>
          <a:off x="838200" y="1280160"/>
          <a:ext cx="10515600" cy="4896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936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180DC3B-7C45-D0A7-BC82-20D9C53E2B3F}"/>
              </a:ext>
            </a:extLst>
          </p:cNvPr>
          <p:cNvSpPr>
            <a:spLocks noGrp="1"/>
          </p:cNvSpPr>
          <p:nvPr>
            <p:ph type="title"/>
          </p:nvPr>
        </p:nvSpPr>
        <p:spPr>
          <a:xfrm>
            <a:off x="648930" y="629267"/>
            <a:ext cx="9252154" cy="1016654"/>
          </a:xfrm>
        </p:spPr>
        <p:txBody>
          <a:bodyPr>
            <a:normAutofit/>
          </a:bodyPr>
          <a:lstStyle/>
          <a:p>
            <a:pPr>
              <a:lnSpc>
                <a:spcPct val="90000"/>
              </a:lnSpc>
            </a:pPr>
            <a:r>
              <a:rPr lang="en-GB" sz="3300" b="1" kern="0">
                <a:solidFill>
                  <a:srgbClr val="EBEBEB"/>
                </a:solidFill>
                <a:effectLst/>
                <a:latin typeface="Times New Roman" panose="02020603050405020304" pitchFamily="18" charset="0"/>
              </a:rPr>
              <a:t>Aim &amp; Objective</a:t>
            </a:r>
            <a:br>
              <a:rPr lang="en-GB" sz="3300" b="1" kern="0">
                <a:solidFill>
                  <a:srgbClr val="EBEBEB"/>
                </a:solidFill>
                <a:effectLst/>
                <a:latin typeface="Times New Roman" panose="02020603050405020304" pitchFamily="18" charset="0"/>
              </a:rPr>
            </a:br>
            <a:endParaRPr lang="en-GB" sz="330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21D22CEE-82A3-0EC4-B668-3CCC7FA87505}"/>
              </a:ext>
            </a:extLst>
          </p:cNvPr>
          <p:cNvGraphicFramePr>
            <a:graphicFrameLocks noGrp="1"/>
          </p:cNvGraphicFramePr>
          <p:nvPr>
            <p:ph idx="1"/>
            <p:extLst>
              <p:ext uri="{D42A27DB-BD31-4B8C-83A1-F6EECF244321}">
                <p14:modId xmlns:p14="http://schemas.microsoft.com/office/powerpoint/2010/main" val="172262164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63052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06301D-047B-A8F4-DC0C-5E3BA40425C3}"/>
              </a:ext>
            </a:extLst>
          </p:cNvPr>
          <p:cNvSpPr>
            <a:spLocks noGrp="1"/>
          </p:cNvSpPr>
          <p:nvPr>
            <p:ph type="title"/>
          </p:nvPr>
        </p:nvSpPr>
        <p:spPr>
          <a:xfrm>
            <a:off x="648930" y="629267"/>
            <a:ext cx="9252154" cy="1016654"/>
          </a:xfrm>
        </p:spPr>
        <p:txBody>
          <a:bodyPr>
            <a:normAutofit/>
          </a:bodyPr>
          <a:lstStyle/>
          <a:p>
            <a:pPr>
              <a:lnSpc>
                <a:spcPct val="90000"/>
              </a:lnSpc>
            </a:pPr>
            <a:r>
              <a:rPr lang="en-GB" sz="3300" b="1" kern="0">
                <a:solidFill>
                  <a:srgbClr val="EBEBEB"/>
                </a:solidFill>
                <a:effectLst/>
                <a:latin typeface="Times New Roman" panose="02020603050405020304" pitchFamily="18" charset="0"/>
              </a:rPr>
              <a:t>Background of the study</a:t>
            </a:r>
            <a:br>
              <a:rPr lang="en-GB" sz="3300" b="1" kern="0">
                <a:solidFill>
                  <a:srgbClr val="EBEBEB"/>
                </a:solidFill>
                <a:effectLst/>
                <a:latin typeface="Times New Roman" panose="02020603050405020304" pitchFamily="18" charset="0"/>
              </a:rPr>
            </a:br>
            <a:endParaRPr lang="en-GB" sz="330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6D09122-7076-47BE-E41F-BA95C51FA8F7}"/>
              </a:ext>
            </a:extLst>
          </p:cNvPr>
          <p:cNvGraphicFramePr>
            <a:graphicFrameLocks noGrp="1"/>
          </p:cNvGraphicFramePr>
          <p:nvPr>
            <p:ph idx="1"/>
            <p:extLst>
              <p:ext uri="{D42A27DB-BD31-4B8C-83A1-F6EECF244321}">
                <p14:modId xmlns:p14="http://schemas.microsoft.com/office/powerpoint/2010/main" val="10782749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881259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CE8AAD9-BB1F-3F71-E0B0-8DDD79CF42D7}"/>
              </a:ext>
            </a:extLst>
          </p:cNvPr>
          <p:cNvSpPr>
            <a:spLocks noGrp="1"/>
          </p:cNvSpPr>
          <p:nvPr>
            <p:ph type="title"/>
          </p:nvPr>
        </p:nvSpPr>
        <p:spPr>
          <a:xfrm>
            <a:off x="648930" y="629267"/>
            <a:ext cx="9252154" cy="1016654"/>
          </a:xfrm>
        </p:spPr>
        <p:txBody>
          <a:bodyPr>
            <a:normAutofit/>
          </a:bodyPr>
          <a:lstStyle/>
          <a:p>
            <a:pPr>
              <a:lnSpc>
                <a:spcPct val="90000"/>
              </a:lnSpc>
            </a:pPr>
            <a:r>
              <a:rPr lang="en-GB" sz="3300" b="1" kern="0">
                <a:solidFill>
                  <a:srgbClr val="EBEBEB"/>
                </a:solidFill>
                <a:effectLst/>
                <a:latin typeface="Times New Roman" panose="02020603050405020304" pitchFamily="18" charset="0"/>
              </a:rPr>
              <a:t>Method </a:t>
            </a:r>
            <a:br>
              <a:rPr lang="en-GB" sz="3300" b="1" kern="0">
                <a:solidFill>
                  <a:srgbClr val="EBEBEB"/>
                </a:solidFill>
                <a:effectLst/>
                <a:latin typeface="Times New Roman" panose="02020603050405020304" pitchFamily="18" charset="0"/>
              </a:rPr>
            </a:br>
            <a:endParaRPr lang="en-GB" sz="3300">
              <a:solidFill>
                <a:srgbClr val="EBEBEB"/>
              </a:solidFill>
            </a:endParaRP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6113445B-B69F-D127-AA22-3A248C3AA1C8}"/>
              </a:ext>
            </a:extLst>
          </p:cNvPr>
          <p:cNvGraphicFramePr>
            <a:graphicFrameLocks noGrp="1"/>
          </p:cNvGraphicFramePr>
          <p:nvPr>
            <p:ph idx="1"/>
            <p:extLst>
              <p:ext uri="{D42A27DB-BD31-4B8C-83A1-F6EECF244321}">
                <p14:modId xmlns:p14="http://schemas.microsoft.com/office/powerpoint/2010/main" val="141309764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07044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1A21B-23AB-A787-2A40-5BFDC842B40B}"/>
              </a:ext>
            </a:extLst>
          </p:cNvPr>
          <p:cNvSpPr>
            <a:spLocks noGrp="1"/>
          </p:cNvSpPr>
          <p:nvPr>
            <p:ph type="title"/>
          </p:nvPr>
        </p:nvSpPr>
        <p:spPr>
          <a:xfrm>
            <a:off x="643855" y="1447800"/>
            <a:ext cx="3108626" cy="4572000"/>
          </a:xfrm>
        </p:spPr>
        <p:txBody>
          <a:bodyPr anchor="ctr">
            <a:normAutofit/>
          </a:bodyPr>
          <a:lstStyle/>
          <a:p>
            <a:r>
              <a:rPr lang="en-GB" sz="3200" b="1" kern="0">
                <a:solidFill>
                  <a:srgbClr val="F2F2F2"/>
                </a:solidFill>
                <a:effectLst/>
                <a:latin typeface="Times New Roman" panose="02020603050405020304" pitchFamily="18" charset="0"/>
              </a:rPr>
              <a:t>Resource Requirement</a:t>
            </a:r>
            <a:br>
              <a:rPr lang="en-GB" sz="3200" b="1" kern="0">
                <a:solidFill>
                  <a:srgbClr val="F2F2F2"/>
                </a:solidFill>
                <a:effectLst/>
                <a:latin typeface="Times New Roman" panose="02020603050405020304" pitchFamily="18" charset="0"/>
              </a:rPr>
            </a:br>
            <a:endParaRPr lang="en-GB" sz="3200">
              <a:solidFill>
                <a:srgbClr val="F2F2F2"/>
              </a:solidFill>
            </a:endParaRP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B2F831F-2B82-4061-B1C8-029FAB4A4FC1}"/>
              </a:ext>
            </a:extLst>
          </p:cNvPr>
          <p:cNvGraphicFramePr>
            <a:graphicFrameLocks noGrp="1"/>
          </p:cNvGraphicFramePr>
          <p:nvPr>
            <p:ph idx="1"/>
            <p:extLst>
              <p:ext uri="{D42A27DB-BD31-4B8C-83A1-F6EECF244321}">
                <p14:modId xmlns:p14="http://schemas.microsoft.com/office/powerpoint/2010/main" val="264653245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37581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41AA0-BE28-F1C4-0903-EF2A3C5F8EA1}"/>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5400" b="0" i="0" kern="1200">
                <a:solidFill>
                  <a:srgbClr val="EBEBEB"/>
                </a:solidFill>
                <a:effectLst/>
                <a:latin typeface="+mj-lt"/>
                <a:ea typeface="+mj-ea"/>
                <a:cs typeface="+mj-cs"/>
              </a:rPr>
              <a:t>Use Case Diagram</a:t>
            </a:r>
            <a:br>
              <a:rPr lang="en-US" sz="5400" b="0" i="0" kern="1200">
                <a:solidFill>
                  <a:srgbClr val="EBEBEB"/>
                </a:solidFill>
                <a:effectLst/>
                <a:latin typeface="+mj-lt"/>
                <a:ea typeface="+mj-ea"/>
                <a:cs typeface="+mj-cs"/>
              </a:rPr>
            </a:br>
            <a:br>
              <a:rPr lang="en-US" sz="5400" b="0" i="0" kern="1200">
                <a:solidFill>
                  <a:srgbClr val="EBEBEB"/>
                </a:solidFill>
                <a:effectLst/>
                <a:latin typeface="+mj-lt"/>
                <a:ea typeface="+mj-ea"/>
                <a:cs typeface="+mj-cs"/>
              </a:rPr>
            </a:br>
            <a:endParaRPr lang="en-US" sz="5400" b="0" i="0" kern="1200">
              <a:solidFill>
                <a:srgbClr val="EBEBEB"/>
              </a:solidFill>
              <a:latin typeface="+mj-lt"/>
              <a:ea typeface="+mj-ea"/>
              <a:cs typeface="+mj-cs"/>
            </a:endParaRP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12.png">
            <a:extLst>
              <a:ext uri="{FF2B5EF4-FFF2-40B4-BE49-F238E27FC236}">
                <a16:creationId xmlns:a16="http://schemas.microsoft.com/office/drawing/2014/main" id="{17031C49-F97D-D2AD-15F5-18DB2EEA907C}"/>
              </a:ext>
            </a:extLst>
          </p:cNvPr>
          <p:cNvPicPr>
            <a:picLocks noGrp="1"/>
          </p:cNvPicPr>
          <p:nvPr>
            <p:ph idx="1"/>
          </p:nvPr>
        </p:nvPicPr>
        <p:blipFill>
          <a:blip r:embed="rId7"/>
          <a:stretch>
            <a:fillRect/>
          </a:stretch>
        </p:blipFill>
        <p:spPr>
          <a:xfrm>
            <a:off x="643854" y="1782718"/>
            <a:ext cx="7166100" cy="3882358"/>
          </a:xfrm>
          <a:prstGeom prst="rect">
            <a:avLst/>
          </a:prstGeom>
          <a:effectLst/>
        </p:spPr>
      </p:pic>
    </p:spTree>
    <p:extLst>
      <p:ext uri="{BB962C8B-B14F-4D97-AF65-F5344CB8AC3E}">
        <p14:creationId xmlns:p14="http://schemas.microsoft.com/office/powerpoint/2010/main" val="415646967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03049-450C-95F5-DF3B-631687EE9835}"/>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effectLst/>
                <a:latin typeface="+mj-lt"/>
                <a:ea typeface="+mj-ea"/>
                <a:cs typeface="+mj-cs"/>
              </a:rPr>
              <a:t>ER Diagram</a:t>
            </a:r>
            <a:endParaRPr lang="en-US" sz="5400" b="0" i="0" kern="1200">
              <a:solidFill>
                <a:srgbClr val="EBEBEB"/>
              </a:solidFill>
              <a:latin typeface="+mj-lt"/>
              <a:ea typeface="+mj-ea"/>
              <a:cs typeface="+mj-cs"/>
            </a:endParaRP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4.png">
            <a:extLst>
              <a:ext uri="{FF2B5EF4-FFF2-40B4-BE49-F238E27FC236}">
                <a16:creationId xmlns:a16="http://schemas.microsoft.com/office/drawing/2014/main" id="{93A8FCFB-9109-A9F0-D97C-8F6F5E24BCB1}"/>
              </a:ext>
            </a:extLst>
          </p:cNvPr>
          <p:cNvPicPr>
            <a:picLocks noGrp="1"/>
          </p:cNvPicPr>
          <p:nvPr>
            <p:ph idx="1"/>
          </p:nvPr>
        </p:nvPicPr>
        <p:blipFill>
          <a:blip r:embed="rId7"/>
          <a:stretch>
            <a:fillRect/>
          </a:stretch>
        </p:blipFill>
        <p:spPr>
          <a:xfrm>
            <a:off x="643853" y="849958"/>
            <a:ext cx="7007677" cy="5246042"/>
          </a:xfrm>
          <a:prstGeom prst="rect">
            <a:avLst/>
          </a:prstGeom>
          <a:effectLst/>
        </p:spPr>
      </p:pic>
    </p:spTree>
    <p:extLst>
      <p:ext uri="{BB962C8B-B14F-4D97-AF65-F5344CB8AC3E}">
        <p14:creationId xmlns:p14="http://schemas.microsoft.com/office/powerpoint/2010/main" val="156407750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784F9-5242-98F1-85EF-F3C0B115F85C}"/>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sz="4600" b="0" i="0" kern="1200">
                <a:solidFill>
                  <a:srgbClr val="EBEBEB"/>
                </a:solidFill>
                <a:effectLst/>
                <a:latin typeface="+mj-lt"/>
                <a:ea typeface="+mj-ea"/>
                <a:cs typeface="+mj-cs"/>
              </a:rPr>
              <a:t>Sequence diagram</a:t>
            </a:r>
            <a:endParaRPr lang="en-US" sz="4600" b="0" i="0" kern="1200">
              <a:solidFill>
                <a:srgbClr val="EBEBEB"/>
              </a:solidFill>
              <a:latin typeface="+mj-lt"/>
              <a:ea typeface="+mj-ea"/>
              <a:cs typeface="+mj-cs"/>
            </a:endParaRPr>
          </a:p>
        </p:txBody>
      </p:sp>
      <p:sp useBgFill="1">
        <p:nvSpPr>
          <p:cNvPr id="36"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image10.png">
            <a:extLst>
              <a:ext uri="{FF2B5EF4-FFF2-40B4-BE49-F238E27FC236}">
                <a16:creationId xmlns:a16="http://schemas.microsoft.com/office/drawing/2014/main" id="{4589AF33-1067-99E3-D39F-CD0876CC4ED8}"/>
              </a:ext>
            </a:extLst>
          </p:cNvPr>
          <p:cNvPicPr>
            <a:picLocks noGrp="1"/>
          </p:cNvPicPr>
          <p:nvPr>
            <p:ph idx="1"/>
          </p:nvPr>
        </p:nvPicPr>
        <p:blipFill>
          <a:blip r:embed="rId7"/>
          <a:stretch>
            <a:fillRect/>
          </a:stretch>
        </p:blipFill>
        <p:spPr>
          <a:xfrm>
            <a:off x="168166" y="914400"/>
            <a:ext cx="8021326" cy="5076497"/>
          </a:xfrm>
          <a:prstGeom prst="rect">
            <a:avLst/>
          </a:prstGeom>
          <a:effectLst/>
        </p:spPr>
      </p:pic>
    </p:spTree>
    <p:extLst>
      <p:ext uri="{BB962C8B-B14F-4D97-AF65-F5344CB8AC3E}">
        <p14:creationId xmlns:p14="http://schemas.microsoft.com/office/powerpoint/2010/main" val="221804342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TotalTime>
  <Words>1210</Words>
  <Application>Microsoft Office PowerPoint</Application>
  <PresentationFormat>Widescreen</PresentationFormat>
  <Paragraphs>84</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Wingdings 3</vt:lpstr>
      <vt:lpstr>Ion</vt:lpstr>
      <vt:lpstr> CATTLE MANAGEMENT SYSTEM    IRAJ PUDASAINI s4647978 BRIJESH SONI s4649575 ROHAN SHRESTHA s4632768  Group 6 </vt:lpstr>
      <vt:lpstr>Introduction </vt:lpstr>
      <vt:lpstr>Aim &amp; Objective </vt:lpstr>
      <vt:lpstr>Background of the study </vt:lpstr>
      <vt:lpstr>Method  </vt:lpstr>
      <vt:lpstr>Resource Requirement </vt:lpstr>
      <vt:lpstr>Use Case Diagram  </vt:lpstr>
      <vt:lpstr>ER Diagram</vt:lpstr>
      <vt:lpstr>Sequence diagram</vt:lpstr>
      <vt:lpstr>Dashboard coding part</vt:lpstr>
      <vt:lpstr>Coding part of edit cattle</vt:lpstr>
      <vt:lpstr>Cattle insert coding part</vt:lpstr>
      <vt:lpstr>Dashboard output</vt:lpstr>
      <vt:lpstr>User portal login</vt:lpstr>
      <vt:lpstr>Admin portal login</vt:lpstr>
      <vt:lpstr>Cattle details insert</vt:lpstr>
      <vt:lpstr>New cattle breed entry</vt:lpstr>
      <vt:lpstr>Map View</vt:lpstr>
      <vt:lpstr>Discussion  </vt:lpstr>
      <vt:lpstr>ANALYSIS</vt:lpstr>
      <vt:lpstr>Future Scope </vt:lpstr>
      <vt:lpstr>Recommendation </vt:lpstr>
      <vt:lpstr>Conclusion </vt:lpstr>
      <vt:lpstr>Reference List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CATTLE MANAGEMENT POST-PLAN IMPLEMENTATION </dc:title>
  <dc:creator>iraj.pudasaini@live.vu.edu.au</dc:creator>
  <cp:lastModifiedBy>Iraj Pudasaini</cp:lastModifiedBy>
  <cp:revision>9</cp:revision>
  <dcterms:created xsi:type="dcterms:W3CDTF">2022-09-18T03:06:19Z</dcterms:created>
  <dcterms:modified xsi:type="dcterms:W3CDTF">2022-09-18T05:24:44Z</dcterms:modified>
</cp:coreProperties>
</file>